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Layouts/slideLayout16.xml" ContentType="application/vnd.openxmlformats-officedocument.presentationml.slideLayout+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6.xml" ContentType="application/vnd.openxmlformats-officedocument.presentationml.slideLayout+xml"/>
  <Override PartName="/ppt/theme/theme1.xml" ContentType="application/vnd.openxmlformats-officedocument.theme+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64" r:id="rId5"/>
    <p:sldId id="270" r:id="rId6"/>
    <p:sldId id="271" r:id="rId7"/>
    <p:sldId id="263" r:id="rId8"/>
    <p:sldId id="262" r:id="rId9"/>
    <p:sldId id="260" r:id="rId10"/>
    <p:sldId id="278" r:id="rId11"/>
    <p:sldId id="279" r:id="rId12"/>
    <p:sldId id="282" r:id="rId13"/>
    <p:sldId id="280" r:id="rId14"/>
    <p:sldId id="283" r:id="rId15"/>
    <p:sldId id="265" r:id="rId16"/>
    <p:sldId id="266" r:id="rId17"/>
    <p:sldId id="276" r:id="rId18"/>
    <p:sldId id="277" r:id="rId19"/>
    <p:sldId id="268" r:id="rId20"/>
    <p:sldId id="267" r:id="rId21"/>
    <p:sldId id="272" r:id="rId22"/>
    <p:sldId id="281" r:id="rId23"/>
    <p:sldId id="273" r:id="rId24"/>
    <p:sldId id="274" r:id="rId25"/>
    <p:sldId id="275" r:id="rId26"/>
  </p:sldIdLst>
  <p:sldSz cx="12192000" cy="6858000"/>
  <p:notesSz cx="6797675" cy="992822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58" autoAdjust="0"/>
    <p:restoredTop sz="94660"/>
  </p:normalViewPr>
  <p:slideViewPr>
    <p:cSldViewPr snapToGrid="0">
      <p:cViewPr varScale="1">
        <p:scale>
          <a:sx n="113" d="100"/>
          <a:sy n="113" d="100"/>
        </p:scale>
        <p:origin x="504"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ustomXml" Target="../customXml/item3.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ustomXml" Target="../customXml/item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ustomXml" Target="../customXml/item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de-DE"/>
              <a:t>Mastertitelformat bearbeiten</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Master-Untertitelformat bearbeiten</a:t>
            </a:r>
            <a:endParaRPr lang="en-US" dirty="0"/>
          </a:p>
        </p:txBody>
      </p:sp>
      <p:sp>
        <p:nvSpPr>
          <p:cNvPr id="4" name="Date Placeholder 3"/>
          <p:cNvSpPr>
            <a:spLocks noGrp="1"/>
          </p:cNvSpPr>
          <p:nvPr>
            <p:ph type="dt" sz="half" idx="10"/>
          </p:nvPr>
        </p:nvSpPr>
        <p:spPr/>
        <p:txBody>
          <a:bodyPr/>
          <a:lstStyle/>
          <a:p>
            <a:fld id="{C0537FB7-7571-4D57-97DB-9B495C290D1D}" type="datetimeFigureOut">
              <a:rPr lang="de-DE" smtClean="0"/>
              <a:t>01.04.25</a:t>
            </a:fld>
            <a:endParaRPr lang="de-DE"/>
          </a:p>
        </p:txBody>
      </p:sp>
      <p:sp>
        <p:nvSpPr>
          <p:cNvPr id="5" name="Footer Placeholder 4"/>
          <p:cNvSpPr>
            <a:spLocks noGrp="1"/>
          </p:cNvSpPr>
          <p:nvPr>
            <p:ph type="ftr" sz="quarter" idx="11"/>
          </p:nvPr>
        </p:nvSpPr>
        <p:spPr/>
        <p:txBody>
          <a:bodyPr/>
          <a:lstStyle/>
          <a:p>
            <a:endParaRPr lang="de-DE"/>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7A8314B2-846A-4267-B89E-A6F41DF9602B}" type="slidenum">
              <a:rPr lang="de-DE" smtClean="0"/>
              <a:t>‹Nr.›</a:t>
            </a:fld>
            <a:endParaRPr lang="de-DE"/>
          </a:p>
        </p:txBody>
      </p:sp>
    </p:spTree>
    <p:extLst>
      <p:ext uri="{BB962C8B-B14F-4D97-AF65-F5344CB8AC3E}">
        <p14:creationId xmlns:p14="http://schemas.microsoft.com/office/powerpoint/2010/main" val="36386405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el und Beschriftung">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de-DE"/>
              <a:t>Mastertitelformat bearbeiten</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Mastertextformat bearbeiten</a:t>
            </a:r>
          </a:p>
        </p:txBody>
      </p:sp>
      <p:sp>
        <p:nvSpPr>
          <p:cNvPr id="4" name="Date Placeholder 3"/>
          <p:cNvSpPr>
            <a:spLocks noGrp="1"/>
          </p:cNvSpPr>
          <p:nvPr>
            <p:ph type="dt" sz="half" idx="10"/>
          </p:nvPr>
        </p:nvSpPr>
        <p:spPr/>
        <p:txBody>
          <a:bodyPr/>
          <a:lstStyle/>
          <a:p>
            <a:fld id="{C0537FB7-7571-4D57-97DB-9B495C290D1D}" type="datetimeFigureOut">
              <a:rPr lang="de-DE" smtClean="0"/>
              <a:t>01.04.25</a:t>
            </a:fld>
            <a:endParaRPr lang="de-DE"/>
          </a:p>
        </p:txBody>
      </p:sp>
      <p:sp>
        <p:nvSpPr>
          <p:cNvPr id="5" name="Footer Placeholder 4"/>
          <p:cNvSpPr>
            <a:spLocks noGrp="1"/>
          </p:cNvSpPr>
          <p:nvPr>
            <p:ph type="ftr" sz="quarter" idx="11"/>
          </p:nvPr>
        </p:nvSpPr>
        <p:spPr/>
        <p:txBody>
          <a:bodyPr/>
          <a:lstStyle/>
          <a:p>
            <a:endParaRPr lang="de-DE"/>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7A8314B2-846A-4267-B89E-A6F41DF9602B}" type="slidenum">
              <a:rPr lang="de-DE" smtClean="0"/>
              <a:t>‹Nr.›</a:t>
            </a:fld>
            <a:endParaRPr lang="de-DE"/>
          </a:p>
        </p:txBody>
      </p:sp>
    </p:spTree>
    <p:extLst>
      <p:ext uri="{BB962C8B-B14F-4D97-AF65-F5344CB8AC3E}">
        <p14:creationId xmlns:p14="http://schemas.microsoft.com/office/powerpoint/2010/main" val="29537622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Zitat mit Beschriftung">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de-DE"/>
              <a:t>Mastertitelformat bearbeiten</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de-DE"/>
              <a:t>Mastertextformat bearbeiten</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Mastertextformat bearbeiten</a:t>
            </a:r>
          </a:p>
        </p:txBody>
      </p:sp>
      <p:sp>
        <p:nvSpPr>
          <p:cNvPr id="4" name="Date Placeholder 3"/>
          <p:cNvSpPr>
            <a:spLocks noGrp="1"/>
          </p:cNvSpPr>
          <p:nvPr>
            <p:ph type="dt" sz="half" idx="10"/>
          </p:nvPr>
        </p:nvSpPr>
        <p:spPr/>
        <p:txBody>
          <a:bodyPr/>
          <a:lstStyle/>
          <a:p>
            <a:fld id="{C0537FB7-7571-4D57-97DB-9B495C290D1D}" type="datetimeFigureOut">
              <a:rPr lang="de-DE" smtClean="0"/>
              <a:t>01.04.25</a:t>
            </a:fld>
            <a:endParaRPr lang="de-DE"/>
          </a:p>
        </p:txBody>
      </p:sp>
      <p:sp>
        <p:nvSpPr>
          <p:cNvPr id="5" name="Footer Placeholder 4"/>
          <p:cNvSpPr>
            <a:spLocks noGrp="1"/>
          </p:cNvSpPr>
          <p:nvPr>
            <p:ph type="ftr" sz="quarter" idx="11"/>
          </p:nvPr>
        </p:nvSpPr>
        <p:spPr/>
        <p:txBody>
          <a:bodyPr/>
          <a:lstStyle/>
          <a:p>
            <a:endParaRPr lang="de-DE"/>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7A8314B2-846A-4267-B89E-A6F41DF9602B}" type="slidenum">
              <a:rPr lang="de-DE" smtClean="0"/>
              <a:t>‹Nr.›</a:t>
            </a:fld>
            <a:endParaRPr lang="de-DE"/>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2288887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nskarte">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de-DE"/>
              <a:t>Mastertitelformat bearbeiten</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de-DE"/>
              <a:t>Mastertextformat bearbeiten</a:t>
            </a:r>
          </a:p>
        </p:txBody>
      </p:sp>
      <p:sp>
        <p:nvSpPr>
          <p:cNvPr id="5" name="Date Placeholder 4"/>
          <p:cNvSpPr>
            <a:spLocks noGrp="1"/>
          </p:cNvSpPr>
          <p:nvPr>
            <p:ph type="dt" sz="half" idx="10"/>
          </p:nvPr>
        </p:nvSpPr>
        <p:spPr/>
        <p:txBody>
          <a:bodyPr/>
          <a:lstStyle/>
          <a:p>
            <a:fld id="{C0537FB7-7571-4D57-97DB-9B495C290D1D}" type="datetimeFigureOut">
              <a:rPr lang="de-DE" smtClean="0"/>
              <a:t>01.04.25</a:t>
            </a:fld>
            <a:endParaRPr lang="de-DE"/>
          </a:p>
        </p:txBody>
      </p:sp>
      <p:sp>
        <p:nvSpPr>
          <p:cNvPr id="6" name="Footer Placeholder 5"/>
          <p:cNvSpPr>
            <a:spLocks noGrp="1"/>
          </p:cNvSpPr>
          <p:nvPr>
            <p:ph type="ftr" sz="quarter" idx="11"/>
          </p:nvPr>
        </p:nvSpPr>
        <p:spPr/>
        <p:txBody>
          <a:bodyPr/>
          <a:lstStyle/>
          <a:p>
            <a:endParaRPr lang="de-DE"/>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7A8314B2-846A-4267-B89E-A6F41DF9602B}" type="slidenum">
              <a:rPr lang="de-DE" smtClean="0"/>
              <a:t>‹Nr.›</a:t>
            </a:fld>
            <a:endParaRPr lang="de-DE"/>
          </a:p>
        </p:txBody>
      </p:sp>
    </p:spTree>
    <p:extLst>
      <p:ext uri="{BB962C8B-B14F-4D97-AF65-F5344CB8AC3E}">
        <p14:creationId xmlns:p14="http://schemas.microsoft.com/office/powerpoint/2010/main" val="22727470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nskarte für Zitat">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de-DE"/>
              <a:t>Mastertitelformat bearbeiten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de-DE"/>
              <a:t>Mastertextformat bearbeiten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de-DE"/>
              <a:t>Mastertextformat bearbeiten</a:t>
            </a:r>
          </a:p>
        </p:txBody>
      </p:sp>
      <p:sp>
        <p:nvSpPr>
          <p:cNvPr id="5" name="Date Placeholder 4"/>
          <p:cNvSpPr>
            <a:spLocks noGrp="1"/>
          </p:cNvSpPr>
          <p:nvPr>
            <p:ph type="dt" sz="half" idx="10"/>
          </p:nvPr>
        </p:nvSpPr>
        <p:spPr/>
        <p:txBody>
          <a:bodyPr/>
          <a:lstStyle/>
          <a:p>
            <a:fld id="{C0537FB7-7571-4D57-97DB-9B495C290D1D}" type="datetimeFigureOut">
              <a:rPr lang="de-DE" smtClean="0"/>
              <a:t>01.04.25</a:t>
            </a:fld>
            <a:endParaRPr lang="de-DE"/>
          </a:p>
        </p:txBody>
      </p:sp>
      <p:sp>
        <p:nvSpPr>
          <p:cNvPr id="6" name="Footer Placeholder 5"/>
          <p:cNvSpPr>
            <a:spLocks noGrp="1"/>
          </p:cNvSpPr>
          <p:nvPr>
            <p:ph type="ftr" sz="quarter" idx="11"/>
          </p:nvPr>
        </p:nvSpPr>
        <p:spPr/>
        <p:txBody>
          <a:bodyPr/>
          <a:lstStyle/>
          <a:p>
            <a:endParaRPr lang="de-DE"/>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7A8314B2-846A-4267-B89E-A6F41DF9602B}" type="slidenum">
              <a:rPr lang="de-DE" smtClean="0"/>
              <a:t>‹Nr.›</a:t>
            </a:fld>
            <a:endParaRPr lang="de-DE"/>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2190382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Wahr oder Falsch">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de-DE"/>
              <a:t>Mastertitelformat bearbeiten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de-DE"/>
              <a:t>Mastertextformat bearbeiten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de-DE"/>
              <a:t>Mastertextformat bearbeiten</a:t>
            </a:r>
          </a:p>
        </p:txBody>
      </p:sp>
      <p:sp>
        <p:nvSpPr>
          <p:cNvPr id="5" name="Date Placeholder 4"/>
          <p:cNvSpPr>
            <a:spLocks noGrp="1"/>
          </p:cNvSpPr>
          <p:nvPr>
            <p:ph type="dt" sz="half" idx="10"/>
          </p:nvPr>
        </p:nvSpPr>
        <p:spPr/>
        <p:txBody>
          <a:bodyPr/>
          <a:lstStyle/>
          <a:p>
            <a:fld id="{C0537FB7-7571-4D57-97DB-9B495C290D1D}" type="datetimeFigureOut">
              <a:rPr lang="de-DE" smtClean="0"/>
              <a:t>01.04.25</a:t>
            </a:fld>
            <a:endParaRPr lang="de-DE"/>
          </a:p>
        </p:txBody>
      </p:sp>
      <p:sp>
        <p:nvSpPr>
          <p:cNvPr id="6" name="Footer Placeholder 5"/>
          <p:cNvSpPr>
            <a:spLocks noGrp="1"/>
          </p:cNvSpPr>
          <p:nvPr>
            <p:ph type="ftr" sz="quarter" idx="11"/>
          </p:nvPr>
        </p:nvSpPr>
        <p:spPr/>
        <p:txBody>
          <a:bodyPr/>
          <a:lstStyle/>
          <a:p>
            <a:endParaRPr lang="de-DE"/>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7A8314B2-846A-4267-B89E-A6F41DF9602B}" type="slidenum">
              <a:rPr lang="de-DE" smtClean="0"/>
              <a:t>‹Nr.›</a:t>
            </a:fld>
            <a:endParaRPr lang="de-DE"/>
          </a:p>
        </p:txBody>
      </p:sp>
    </p:spTree>
    <p:extLst>
      <p:ext uri="{BB962C8B-B14F-4D97-AF65-F5344CB8AC3E}">
        <p14:creationId xmlns:p14="http://schemas.microsoft.com/office/powerpoint/2010/main" val="34445529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Vertical Text Placeholder 2"/>
          <p:cNvSpPr>
            <a:spLocks noGrp="1"/>
          </p:cNvSpPr>
          <p:nvPr>
            <p:ph type="body" orient="vert" idx="1"/>
          </p:nvPr>
        </p:nvSpPr>
        <p:spPr/>
        <p:txBody>
          <a:bodyPr vert="eaVert" ancho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C0537FB7-7571-4D57-97DB-9B495C290D1D}" type="datetimeFigureOut">
              <a:rPr lang="de-DE" smtClean="0"/>
              <a:t>01.04.25</a:t>
            </a:fld>
            <a:endParaRPr lang="de-DE"/>
          </a:p>
        </p:txBody>
      </p:sp>
      <p:sp>
        <p:nvSpPr>
          <p:cNvPr id="5" name="Footer Placeholder 4"/>
          <p:cNvSpPr>
            <a:spLocks noGrp="1"/>
          </p:cNvSpPr>
          <p:nvPr>
            <p:ph type="ftr" sz="quarter" idx="11"/>
          </p:nvPr>
        </p:nvSpPr>
        <p:spPr/>
        <p:txBody>
          <a:bodyPr/>
          <a:lstStyle/>
          <a:p>
            <a:endParaRPr lang="de-DE"/>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7A8314B2-846A-4267-B89E-A6F41DF9602B}" type="slidenum">
              <a:rPr lang="de-DE" smtClean="0"/>
              <a:t>‹Nr.›</a:t>
            </a:fld>
            <a:endParaRPr lang="de-DE"/>
          </a:p>
        </p:txBody>
      </p:sp>
    </p:spTree>
    <p:extLst>
      <p:ext uri="{BB962C8B-B14F-4D97-AF65-F5344CB8AC3E}">
        <p14:creationId xmlns:p14="http://schemas.microsoft.com/office/powerpoint/2010/main" val="40557526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de-DE"/>
              <a:t>Mastertitelformat bearbeiten</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C0537FB7-7571-4D57-97DB-9B495C290D1D}" type="datetimeFigureOut">
              <a:rPr lang="de-DE" smtClean="0"/>
              <a:t>01.04.25</a:t>
            </a:fld>
            <a:endParaRPr lang="de-DE"/>
          </a:p>
        </p:txBody>
      </p:sp>
      <p:sp>
        <p:nvSpPr>
          <p:cNvPr id="5" name="Footer Placeholder 4"/>
          <p:cNvSpPr>
            <a:spLocks noGrp="1"/>
          </p:cNvSpPr>
          <p:nvPr>
            <p:ph type="ftr" sz="quarter" idx="11"/>
          </p:nvPr>
        </p:nvSpPr>
        <p:spPr/>
        <p:txBody>
          <a:bodyPr/>
          <a:lstStyle/>
          <a:p>
            <a:endParaRPr lang="de-DE"/>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7A8314B2-846A-4267-B89E-A6F41DF9602B}" type="slidenum">
              <a:rPr lang="de-DE" smtClean="0"/>
              <a:t>‹Nr.›</a:t>
            </a:fld>
            <a:endParaRPr lang="de-DE"/>
          </a:p>
        </p:txBody>
      </p:sp>
    </p:spTree>
    <p:extLst>
      <p:ext uri="{BB962C8B-B14F-4D97-AF65-F5344CB8AC3E}">
        <p14:creationId xmlns:p14="http://schemas.microsoft.com/office/powerpoint/2010/main" val="3513773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de-DE"/>
              <a:t>Mastertitelformat bearbeiten</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C0537FB7-7571-4D57-97DB-9B495C290D1D}" type="datetimeFigureOut">
              <a:rPr lang="de-DE" smtClean="0"/>
              <a:t>01.04.25</a:t>
            </a:fld>
            <a:endParaRPr lang="de-DE"/>
          </a:p>
        </p:txBody>
      </p:sp>
      <p:sp>
        <p:nvSpPr>
          <p:cNvPr id="5" name="Footer Placeholder 4"/>
          <p:cNvSpPr>
            <a:spLocks noGrp="1"/>
          </p:cNvSpPr>
          <p:nvPr>
            <p:ph type="ftr" sz="quarter" idx="11"/>
          </p:nvPr>
        </p:nvSpPr>
        <p:spPr/>
        <p:txBody>
          <a:bodyPr/>
          <a:lstStyle/>
          <a:p>
            <a:endParaRPr lang="de-DE"/>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7A8314B2-846A-4267-B89E-A6F41DF9602B}" type="slidenum">
              <a:rPr lang="de-DE" smtClean="0"/>
              <a:t>‹Nr.›</a:t>
            </a:fld>
            <a:endParaRPr lang="de-DE"/>
          </a:p>
        </p:txBody>
      </p:sp>
    </p:spTree>
    <p:extLst>
      <p:ext uri="{BB962C8B-B14F-4D97-AF65-F5344CB8AC3E}">
        <p14:creationId xmlns:p14="http://schemas.microsoft.com/office/powerpoint/2010/main" val="20601216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de-DE"/>
              <a:t>Mastertitelformat bearbeiten</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Mastertextformat bearbeiten</a:t>
            </a:r>
          </a:p>
        </p:txBody>
      </p:sp>
      <p:sp>
        <p:nvSpPr>
          <p:cNvPr id="4" name="Date Placeholder 3"/>
          <p:cNvSpPr>
            <a:spLocks noGrp="1"/>
          </p:cNvSpPr>
          <p:nvPr>
            <p:ph type="dt" sz="half" idx="10"/>
          </p:nvPr>
        </p:nvSpPr>
        <p:spPr/>
        <p:txBody>
          <a:bodyPr/>
          <a:lstStyle/>
          <a:p>
            <a:fld id="{C0537FB7-7571-4D57-97DB-9B495C290D1D}" type="datetimeFigureOut">
              <a:rPr lang="de-DE" smtClean="0"/>
              <a:t>01.04.25</a:t>
            </a:fld>
            <a:endParaRPr lang="de-DE"/>
          </a:p>
        </p:txBody>
      </p:sp>
      <p:sp>
        <p:nvSpPr>
          <p:cNvPr id="5" name="Footer Placeholder 4"/>
          <p:cNvSpPr>
            <a:spLocks noGrp="1"/>
          </p:cNvSpPr>
          <p:nvPr>
            <p:ph type="ftr" sz="quarter" idx="11"/>
          </p:nvPr>
        </p:nvSpPr>
        <p:spPr/>
        <p:txBody>
          <a:bodyPr/>
          <a:lstStyle/>
          <a:p>
            <a:endParaRPr lang="de-DE"/>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7A8314B2-846A-4267-B89E-A6F41DF9602B}" type="slidenum">
              <a:rPr lang="de-DE" smtClean="0"/>
              <a:t>‹Nr.›</a:t>
            </a:fld>
            <a:endParaRPr lang="de-DE"/>
          </a:p>
        </p:txBody>
      </p:sp>
    </p:spTree>
    <p:extLst>
      <p:ext uri="{BB962C8B-B14F-4D97-AF65-F5344CB8AC3E}">
        <p14:creationId xmlns:p14="http://schemas.microsoft.com/office/powerpoint/2010/main" val="33325033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de-DE"/>
              <a:t>Mastertitelformat bearbeiten</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Date Placeholder 4"/>
          <p:cNvSpPr>
            <a:spLocks noGrp="1"/>
          </p:cNvSpPr>
          <p:nvPr>
            <p:ph type="dt" sz="half" idx="10"/>
          </p:nvPr>
        </p:nvSpPr>
        <p:spPr/>
        <p:txBody>
          <a:bodyPr/>
          <a:lstStyle/>
          <a:p>
            <a:fld id="{C0537FB7-7571-4D57-97DB-9B495C290D1D}" type="datetimeFigureOut">
              <a:rPr lang="de-DE" smtClean="0"/>
              <a:t>01.04.25</a:t>
            </a:fld>
            <a:endParaRPr lang="de-DE"/>
          </a:p>
        </p:txBody>
      </p:sp>
      <p:sp>
        <p:nvSpPr>
          <p:cNvPr id="6" name="Footer Placeholder 5"/>
          <p:cNvSpPr>
            <a:spLocks noGrp="1"/>
          </p:cNvSpPr>
          <p:nvPr>
            <p:ph type="ftr" sz="quarter" idx="11"/>
          </p:nvPr>
        </p:nvSpPr>
        <p:spPr/>
        <p:txBody>
          <a:bodyPr/>
          <a:lstStyle/>
          <a:p>
            <a:endParaRPr lang="de-DE"/>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7A8314B2-846A-4267-B89E-A6F41DF9602B}" type="slidenum">
              <a:rPr lang="de-DE" smtClean="0"/>
              <a:t>‹Nr.›</a:t>
            </a:fld>
            <a:endParaRPr lang="de-DE"/>
          </a:p>
        </p:txBody>
      </p:sp>
    </p:spTree>
    <p:extLst>
      <p:ext uri="{BB962C8B-B14F-4D97-AF65-F5344CB8AC3E}">
        <p14:creationId xmlns:p14="http://schemas.microsoft.com/office/powerpoint/2010/main" val="34602430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de-DE"/>
              <a:t>Mastertitelformat bearbeiten</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7" name="Date Placeholder 6"/>
          <p:cNvSpPr>
            <a:spLocks noGrp="1"/>
          </p:cNvSpPr>
          <p:nvPr>
            <p:ph type="dt" sz="half" idx="10"/>
          </p:nvPr>
        </p:nvSpPr>
        <p:spPr/>
        <p:txBody>
          <a:bodyPr/>
          <a:lstStyle/>
          <a:p>
            <a:fld id="{C0537FB7-7571-4D57-97DB-9B495C290D1D}" type="datetimeFigureOut">
              <a:rPr lang="de-DE" smtClean="0"/>
              <a:t>01.04.25</a:t>
            </a:fld>
            <a:endParaRPr lang="de-DE"/>
          </a:p>
        </p:txBody>
      </p:sp>
      <p:sp>
        <p:nvSpPr>
          <p:cNvPr id="8" name="Footer Placeholder 7"/>
          <p:cNvSpPr>
            <a:spLocks noGrp="1"/>
          </p:cNvSpPr>
          <p:nvPr>
            <p:ph type="ftr" sz="quarter" idx="11"/>
          </p:nvPr>
        </p:nvSpPr>
        <p:spPr/>
        <p:txBody>
          <a:bodyPr/>
          <a:lstStyle/>
          <a:p>
            <a:endParaRPr lang="de-DE"/>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7A8314B2-846A-4267-B89E-A6F41DF9602B}" type="slidenum">
              <a:rPr lang="de-DE" smtClean="0"/>
              <a:t>‹Nr.›</a:t>
            </a:fld>
            <a:endParaRPr lang="de-DE"/>
          </a:p>
        </p:txBody>
      </p:sp>
    </p:spTree>
    <p:extLst>
      <p:ext uri="{BB962C8B-B14F-4D97-AF65-F5344CB8AC3E}">
        <p14:creationId xmlns:p14="http://schemas.microsoft.com/office/powerpoint/2010/main" val="21359270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Date Placeholder 2"/>
          <p:cNvSpPr>
            <a:spLocks noGrp="1"/>
          </p:cNvSpPr>
          <p:nvPr>
            <p:ph type="dt" sz="half" idx="10"/>
          </p:nvPr>
        </p:nvSpPr>
        <p:spPr/>
        <p:txBody>
          <a:bodyPr/>
          <a:lstStyle/>
          <a:p>
            <a:fld id="{C0537FB7-7571-4D57-97DB-9B495C290D1D}" type="datetimeFigureOut">
              <a:rPr lang="de-DE" smtClean="0"/>
              <a:t>01.04.25</a:t>
            </a:fld>
            <a:endParaRPr lang="de-DE"/>
          </a:p>
        </p:txBody>
      </p:sp>
      <p:sp>
        <p:nvSpPr>
          <p:cNvPr id="4" name="Footer Placeholder 3"/>
          <p:cNvSpPr>
            <a:spLocks noGrp="1"/>
          </p:cNvSpPr>
          <p:nvPr>
            <p:ph type="ftr" sz="quarter" idx="11"/>
          </p:nvPr>
        </p:nvSpPr>
        <p:spPr/>
        <p:txBody>
          <a:bodyPr/>
          <a:lstStyle/>
          <a:p>
            <a:endParaRPr lang="de-DE"/>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7A8314B2-846A-4267-B89E-A6F41DF9602B}" type="slidenum">
              <a:rPr lang="de-DE" smtClean="0"/>
              <a:t>‹Nr.›</a:t>
            </a:fld>
            <a:endParaRPr lang="de-DE"/>
          </a:p>
        </p:txBody>
      </p:sp>
    </p:spTree>
    <p:extLst>
      <p:ext uri="{BB962C8B-B14F-4D97-AF65-F5344CB8AC3E}">
        <p14:creationId xmlns:p14="http://schemas.microsoft.com/office/powerpoint/2010/main" val="31312569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0537FB7-7571-4D57-97DB-9B495C290D1D}" type="datetimeFigureOut">
              <a:rPr lang="de-DE" smtClean="0"/>
              <a:t>01.04.25</a:t>
            </a:fld>
            <a:endParaRPr lang="de-DE"/>
          </a:p>
        </p:txBody>
      </p:sp>
      <p:sp>
        <p:nvSpPr>
          <p:cNvPr id="3" name="Footer Placeholder 2"/>
          <p:cNvSpPr>
            <a:spLocks noGrp="1"/>
          </p:cNvSpPr>
          <p:nvPr>
            <p:ph type="ftr" sz="quarter" idx="11"/>
          </p:nvPr>
        </p:nvSpPr>
        <p:spPr/>
        <p:txBody>
          <a:bodyPr/>
          <a:lstStyle/>
          <a:p>
            <a:endParaRPr lang="de-DE"/>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7A8314B2-846A-4267-B89E-A6F41DF9602B}" type="slidenum">
              <a:rPr lang="de-DE" smtClean="0"/>
              <a:t>‹Nr.›</a:t>
            </a:fld>
            <a:endParaRPr lang="de-DE"/>
          </a:p>
        </p:txBody>
      </p:sp>
    </p:spTree>
    <p:extLst>
      <p:ext uri="{BB962C8B-B14F-4D97-AF65-F5344CB8AC3E}">
        <p14:creationId xmlns:p14="http://schemas.microsoft.com/office/powerpoint/2010/main" val="32618720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de-DE"/>
              <a:t>Mastertitelformat bearbeiten</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5" name="Date Placeholder 4"/>
          <p:cNvSpPr>
            <a:spLocks noGrp="1"/>
          </p:cNvSpPr>
          <p:nvPr>
            <p:ph type="dt" sz="half" idx="10"/>
          </p:nvPr>
        </p:nvSpPr>
        <p:spPr/>
        <p:txBody>
          <a:bodyPr/>
          <a:lstStyle/>
          <a:p>
            <a:fld id="{C0537FB7-7571-4D57-97DB-9B495C290D1D}" type="datetimeFigureOut">
              <a:rPr lang="de-DE" smtClean="0"/>
              <a:t>01.04.25</a:t>
            </a:fld>
            <a:endParaRPr lang="de-DE"/>
          </a:p>
        </p:txBody>
      </p:sp>
      <p:sp>
        <p:nvSpPr>
          <p:cNvPr id="6" name="Footer Placeholder 5"/>
          <p:cNvSpPr>
            <a:spLocks noGrp="1"/>
          </p:cNvSpPr>
          <p:nvPr>
            <p:ph type="ftr" sz="quarter" idx="11"/>
          </p:nvPr>
        </p:nvSpPr>
        <p:spPr/>
        <p:txBody>
          <a:bodyPr/>
          <a:lstStyle/>
          <a:p>
            <a:endParaRPr lang="de-DE"/>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7A8314B2-846A-4267-B89E-A6F41DF9602B}" type="slidenum">
              <a:rPr lang="de-DE" smtClean="0"/>
              <a:t>‹Nr.›</a:t>
            </a:fld>
            <a:endParaRPr lang="de-DE"/>
          </a:p>
        </p:txBody>
      </p:sp>
    </p:spTree>
    <p:extLst>
      <p:ext uri="{BB962C8B-B14F-4D97-AF65-F5344CB8AC3E}">
        <p14:creationId xmlns:p14="http://schemas.microsoft.com/office/powerpoint/2010/main" val="5321384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de-DE"/>
              <a:t>Mastertitelformat bearbeiten</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de-DE"/>
              <a:t>Bild durch Klicken auf Symbol hinzufügen</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5" name="Date Placeholder 4"/>
          <p:cNvSpPr>
            <a:spLocks noGrp="1"/>
          </p:cNvSpPr>
          <p:nvPr>
            <p:ph type="dt" sz="half" idx="10"/>
          </p:nvPr>
        </p:nvSpPr>
        <p:spPr/>
        <p:txBody>
          <a:bodyPr/>
          <a:lstStyle/>
          <a:p>
            <a:fld id="{C0537FB7-7571-4D57-97DB-9B495C290D1D}" type="datetimeFigureOut">
              <a:rPr lang="de-DE" smtClean="0"/>
              <a:t>01.04.25</a:t>
            </a:fld>
            <a:endParaRPr lang="de-DE"/>
          </a:p>
        </p:txBody>
      </p:sp>
      <p:sp>
        <p:nvSpPr>
          <p:cNvPr id="6" name="Footer Placeholder 5"/>
          <p:cNvSpPr>
            <a:spLocks noGrp="1"/>
          </p:cNvSpPr>
          <p:nvPr>
            <p:ph type="ftr" sz="quarter" idx="11"/>
          </p:nvPr>
        </p:nvSpPr>
        <p:spPr/>
        <p:txBody>
          <a:bodyPr/>
          <a:lstStyle/>
          <a:p>
            <a:endParaRPr lang="de-DE"/>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7A8314B2-846A-4267-B89E-A6F41DF9602B}" type="slidenum">
              <a:rPr lang="de-DE" smtClean="0"/>
              <a:t>‹Nr.›</a:t>
            </a:fld>
            <a:endParaRPr lang="de-DE"/>
          </a:p>
        </p:txBody>
      </p:sp>
    </p:spTree>
    <p:extLst>
      <p:ext uri="{BB962C8B-B14F-4D97-AF65-F5344CB8AC3E}">
        <p14:creationId xmlns:p14="http://schemas.microsoft.com/office/powerpoint/2010/main" val="28481337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de-DE"/>
              <a:t>Mastertitelformat bearbeiten</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C0537FB7-7571-4D57-97DB-9B495C290D1D}" type="datetimeFigureOut">
              <a:rPr lang="de-DE" smtClean="0"/>
              <a:t>01.04.25</a:t>
            </a:fld>
            <a:endParaRPr lang="de-DE"/>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de-DE"/>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7A8314B2-846A-4267-B89E-A6F41DF9602B}" type="slidenum">
              <a:rPr lang="de-DE" smtClean="0"/>
              <a:t>‹Nr.›</a:t>
            </a:fld>
            <a:endParaRPr lang="de-DE"/>
          </a:p>
        </p:txBody>
      </p:sp>
    </p:spTree>
    <p:extLst>
      <p:ext uri="{BB962C8B-B14F-4D97-AF65-F5344CB8AC3E}">
        <p14:creationId xmlns:p14="http://schemas.microsoft.com/office/powerpoint/2010/main" val="238230405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8A7D0DC-1555-414D-A936-C694A1BF3E1C}"/>
              </a:ext>
            </a:extLst>
          </p:cNvPr>
          <p:cNvSpPr>
            <a:spLocks noGrp="1"/>
          </p:cNvSpPr>
          <p:nvPr>
            <p:ph type="ctrTitle"/>
          </p:nvPr>
        </p:nvSpPr>
        <p:spPr>
          <a:xfrm>
            <a:off x="697572" y="3921472"/>
            <a:ext cx="11895667" cy="2262781"/>
          </a:xfrm>
        </p:spPr>
        <p:txBody>
          <a:bodyPr>
            <a:normAutofit fontScale="90000"/>
          </a:bodyPr>
          <a:lstStyle/>
          <a:p>
            <a:pPr algn="ctr"/>
            <a:r>
              <a:rPr lang="de-DE" dirty="0"/>
              <a:t>Hockeyverband </a:t>
            </a:r>
            <a:br>
              <a:rPr lang="de-DE" dirty="0"/>
            </a:br>
            <a:r>
              <a:rPr lang="de-DE" dirty="0"/>
              <a:t>Baden-Württemberg</a:t>
            </a:r>
            <a:br>
              <a:rPr lang="de-DE" dirty="0"/>
            </a:br>
            <a:r>
              <a:rPr lang="de-DE" dirty="0"/>
              <a:t>Verbandstag 22. März 2025</a:t>
            </a:r>
            <a:br>
              <a:rPr lang="de-DE" dirty="0"/>
            </a:br>
            <a:r>
              <a:rPr lang="de-DE" sz="5400" dirty="0"/>
              <a:t>beim TSV Riederich</a:t>
            </a:r>
            <a:endParaRPr lang="de-DE" dirty="0"/>
          </a:p>
        </p:txBody>
      </p:sp>
      <p:pic>
        <p:nvPicPr>
          <p:cNvPr id="5" name="Grafik 4">
            <a:extLst>
              <a:ext uri="{FF2B5EF4-FFF2-40B4-BE49-F238E27FC236}">
                <a16:creationId xmlns:a16="http://schemas.microsoft.com/office/drawing/2014/main" id="{8C1B50A8-AB4C-4640-95E9-9628394FF249}"/>
              </a:ext>
            </a:extLst>
          </p:cNvPr>
          <p:cNvPicPr>
            <a:picLocks noChangeAspect="1"/>
          </p:cNvPicPr>
          <p:nvPr/>
        </p:nvPicPr>
        <p:blipFill>
          <a:blip r:embed="rId2"/>
          <a:stretch>
            <a:fillRect/>
          </a:stretch>
        </p:blipFill>
        <p:spPr>
          <a:xfrm>
            <a:off x="697572" y="276284"/>
            <a:ext cx="2076190" cy="971429"/>
          </a:xfrm>
          <a:prstGeom prst="rect">
            <a:avLst/>
          </a:prstGeom>
        </p:spPr>
      </p:pic>
    </p:spTree>
    <p:extLst>
      <p:ext uri="{BB962C8B-B14F-4D97-AF65-F5344CB8AC3E}">
        <p14:creationId xmlns:p14="http://schemas.microsoft.com/office/powerpoint/2010/main" val="21304194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D586B8F-9ACE-49B8-8210-8905B40AE39B}"/>
              </a:ext>
            </a:extLst>
          </p:cNvPr>
          <p:cNvSpPr>
            <a:spLocks noGrp="1"/>
          </p:cNvSpPr>
          <p:nvPr>
            <p:ph type="title"/>
          </p:nvPr>
        </p:nvSpPr>
        <p:spPr>
          <a:xfrm>
            <a:off x="2918045" y="261593"/>
            <a:ext cx="8911687" cy="1280890"/>
          </a:xfrm>
        </p:spPr>
        <p:txBody>
          <a:bodyPr>
            <a:noAutofit/>
          </a:bodyPr>
          <a:lstStyle/>
          <a:p>
            <a:r>
              <a:rPr lang="de-DE" sz="2000" b="1" dirty="0"/>
              <a:t> </a:t>
            </a:r>
            <a:br>
              <a:rPr lang="de-DE" sz="2000" b="1" dirty="0"/>
            </a:br>
            <a:r>
              <a:rPr lang="de-DE" sz="2000" b="1" dirty="0"/>
              <a:t>5. Berichte Präsidium / Vorstand (2/6)</a:t>
            </a:r>
            <a:br>
              <a:rPr lang="de-DE" sz="2000" b="1" dirty="0"/>
            </a:br>
            <a:br>
              <a:rPr lang="de-DE" sz="800" b="1" dirty="0"/>
            </a:br>
            <a:r>
              <a:rPr lang="de-DE" sz="1200" dirty="0"/>
              <a:t>Themenschwerpunkte 2023 - 2025:</a:t>
            </a:r>
            <a:br>
              <a:rPr lang="de-DE" sz="1200" dirty="0"/>
            </a:br>
            <a:br>
              <a:rPr lang="de-DE" sz="1200" dirty="0"/>
            </a:br>
            <a:r>
              <a:rPr lang="de-DE" sz="1200" dirty="0"/>
              <a:t>- Die Mitgliederentwicklung ist leicht rückläufig (-3 % über 2 Jahre). Gleichwohl immer noch erfreulich.</a:t>
            </a:r>
            <a:br>
              <a:rPr lang="de-DE" sz="1200" dirty="0"/>
            </a:br>
            <a:r>
              <a:rPr lang="de-DE" sz="1200" dirty="0"/>
              <a:t>  Das entspricht im Vergleich den Entwicklungen auch in anderen Landesverbänden und Sportarten. </a:t>
            </a:r>
            <a:br>
              <a:rPr lang="de-DE" sz="1200" dirty="0"/>
            </a:br>
            <a:r>
              <a:rPr lang="de-DE" sz="1200" dirty="0"/>
              <a:t>  Die Vereine sind regional gut aufgestellt, um gegenüber den Individualsportarten(Bouldern…) und </a:t>
            </a:r>
            <a:br>
              <a:rPr lang="de-DE" sz="1200" dirty="0"/>
            </a:br>
            <a:r>
              <a:rPr lang="de-DE" sz="1200" dirty="0"/>
              <a:t>  den großen Fachverbänden(u.a. Fußball, Turnen, Handball) eine interessante Alternative zu bieten.</a:t>
            </a:r>
            <a:br>
              <a:rPr lang="de-DE" sz="1200" dirty="0"/>
            </a:br>
            <a:r>
              <a:rPr lang="de-DE" sz="1200" dirty="0"/>
              <a:t>  Unterstützt wird dies natürlich durch die Erfolge unserer Nationalteams und der steigenden medialen  </a:t>
            </a:r>
            <a:br>
              <a:rPr lang="de-DE" sz="1200" dirty="0"/>
            </a:br>
            <a:r>
              <a:rPr lang="de-DE" sz="1200" dirty="0"/>
              <a:t>  Präsenz. </a:t>
            </a:r>
            <a:br>
              <a:rPr lang="de-DE" sz="1200" dirty="0"/>
            </a:br>
            <a:br>
              <a:rPr lang="de-DE" sz="1200" dirty="0"/>
            </a:br>
            <a:r>
              <a:rPr lang="de-DE" sz="1200" dirty="0"/>
              <a:t>- Der Spielbetrieb läuft reibungslos und hat mit der Einführung des elektronischen Spielberichtsbogens </a:t>
            </a:r>
            <a:br>
              <a:rPr lang="de-DE" sz="1200" dirty="0"/>
            </a:br>
            <a:r>
              <a:rPr lang="de-DE" sz="1200" dirty="0"/>
              <a:t>  (</a:t>
            </a:r>
            <a:r>
              <a:rPr lang="de-DE" sz="1200" dirty="0" err="1"/>
              <a:t>SuLu</a:t>
            </a:r>
            <a:r>
              <a:rPr lang="de-DE" sz="1200" dirty="0"/>
              <a:t>) sowohl in der Jugend als auch zuletzt im Erwachsenenbereich seine Feuertaufe</a:t>
            </a:r>
            <a:br>
              <a:rPr lang="de-DE" sz="1200" dirty="0"/>
            </a:br>
            <a:r>
              <a:rPr lang="de-DE" sz="1200" dirty="0"/>
              <a:t>  überstanden.</a:t>
            </a:r>
            <a:br>
              <a:rPr lang="de-DE" sz="1200" dirty="0"/>
            </a:br>
            <a:r>
              <a:rPr lang="de-DE" sz="1200" dirty="0"/>
              <a:t>  Das war mit erheblichem Aufwand auf alles Seiten (DHB, HBW, Vereine) und vor allem im Ehrenamt </a:t>
            </a:r>
            <a:br>
              <a:rPr lang="de-DE" sz="1200" dirty="0"/>
            </a:br>
            <a:r>
              <a:rPr lang="de-DE" sz="1200" dirty="0"/>
              <a:t>  verbunden und ist noch nicht ausgestanden. </a:t>
            </a:r>
            <a:br>
              <a:rPr lang="de-DE" sz="1200" dirty="0"/>
            </a:br>
            <a:r>
              <a:rPr lang="de-DE" sz="1200" dirty="0"/>
              <a:t>  Die einzelnen Funktionen der Software müssen weiter verfeinert werden, um einen stabilen Betrieb zu</a:t>
            </a:r>
            <a:br>
              <a:rPr lang="de-DE" sz="1200" dirty="0"/>
            </a:br>
            <a:r>
              <a:rPr lang="de-DE" sz="1200" dirty="0"/>
              <a:t>  gewährleisten. </a:t>
            </a:r>
            <a:br>
              <a:rPr lang="de-DE" sz="1200" dirty="0"/>
            </a:br>
            <a:br>
              <a:rPr lang="de-DE" sz="1200" dirty="0"/>
            </a:br>
            <a:r>
              <a:rPr lang="de-DE" sz="1200" dirty="0"/>
              <a:t>- Zu einem geregelten Spielbetrieb gehören die Schiedsrichteransetzung ebenfalls dazu. Auch hier</a:t>
            </a:r>
            <a:br>
              <a:rPr lang="de-DE" sz="1200" dirty="0"/>
            </a:br>
            <a:r>
              <a:rPr lang="de-DE" sz="1200" dirty="0"/>
              <a:t>  wurde mit </a:t>
            </a:r>
            <a:r>
              <a:rPr lang="de-DE" sz="1200" dirty="0" err="1"/>
              <a:t>RefSoft</a:t>
            </a:r>
            <a:r>
              <a:rPr lang="de-DE" sz="1200" dirty="0"/>
              <a:t> eine neue Software lizensiert, eingeführt und mit dem elektr. Spielberichtsbogen verknüpft.</a:t>
            </a:r>
            <a:br>
              <a:rPr lang="de-DE" sz="1200" dirty="0"/>
            </a:br>
            <a:r>
              <a:rPr lang="de-DE" sz="1200" dirty="0"/>
              <a:t>  Geplant sind weitere funktionale Erweiterungen, um jegliche Erfordernisse abzubilden. </a:t>
            </a:r>
            <a:br>
              <a:rPr lang="de-DE" sz="1200" dirty="0"/>
            </a:br>
            <a:r>
              <a:rPr lang="de-DE" sz="1200" dirty="0"/>
              <a:t>  Darüber hinaus wurden die Schiedsrichterlizenzmodelle bundesweit angeglichen und eine digitale Ausbildungs-</a:t>
            </a:r>
            <a:br>
              <a:rPr lang="de-DE" sz="1200" dirty="0"/>
            </a:br>
            <a:r>
              <a:rPr lang="de-DE" sz="1200" dirty="0"/>
              <a:t>  Plattform ‚</a:t>
            </a:r>
            <a:r>
              <a:rPr lang="de-DE" sz="1200" dirty="0" err="1"/>
              <a:t>RefStart</a:t>
            </a:r>
            <a:r>
              <a:rPr lang="de-DE" sz="1200" dirty="0"/>
              <a:t>‘ eingeführt.  </a:t>
            </a:r>
            <a:br>
              <a:rPr lang="de-DE" sz="1200" dirty="0"/>
            </a:br>
            <a:br>
              <a:rPr lang="de-DE" sz="1200" dirty="0"/>
            </a:br>
            <a:r>
              <a:rPr lang="de-DE" sz="1200" dirty="0"/>
              <a:t>- Daneben steht die Abschaltung der Landesverbandsseiten zum 30.06.2025 an. D.h. bis dahin müssen </a:t>
            </a:r>
            <a:br>
              <a:rPr lang="de-DE" sz="1200" dirty="0"/>
            </a:br>
            <a:r>
              <a:rPr lang="de-DE" sz="1200" dirty="0"/>
              <a:t>  alle wesentlichen Inhalte auf die neue Seite umgezogen werden. Hierzu gab es bereits mehrere</a:t>
            </a:r>
            <a:br>
              <a:rPr lang="de-DE" sz="1200" dirty="0"/>
            </a:br>
            <a:r>
              <a:rPr lang="de-DE" sz="1200" dirty="0"/>
              <a:t>  Sitzungen und es wurden Themenblöcke gebildet, die nun stufenweise umgestellt werden.</a:t>
            </a:r>
            <a:br>
              <a:rPr lang="de-DE" sz="1200" dirty="0"/>
            </a:br>
            <a:br>
              <a:rPr lang="de-DE" sz="1200" dirty="0"/>
            </a:br>
            <a:r>
              <a:rPr lang="de-DE" sz="1200" dirty="0"/>
              <a:t>- Dies machte es auch erforderlich, dass wir im Verband eine Referentenstelle für Digitales und</a:t>
            </a:r>
            <a:br>
              <a:rPr lang="de-DE" sz="1200" dirty="0"/>
            </a:br>
            <a:r>
              <a:rPr lang="de-DE" sz="1200" dirty="0"/>
              <a:t>  Spielbetrieb geschaffen haben. Diese wurde mit Carlos Gomes besetzt und bei ihm laufen alle</a:t>
            </a:r>
            <a:br>
              <a:rPr lang="de-DE" sz="1200" dirty="0"/>
            </a:br>
            <a:r>
              <a:rPr lang="de-DE" sz="1200" dirty="0"/>
              <a:t>  Fäden der Digitalisierung zusammen und er koordiniert die Umsetzung. Dies bewerkstelligt er in enger</a:t>
            </a:r>
            <a:br>
              <a:rPr lang="de-DE" sz="1200" dirty="0"/>
            </a:br>
            <a:r>
              <a:rPr lang="de-DE" sz="1200" dirty="0"/>
              <a:t>  Abstimmung mit den einzelnen Ressorts im HBW insbesondere mit Falk Tischer(Leistungssport) und</a:t>
            </a:r>
            <a:br>
              <a:rPr lang="de-DE" sz="1200" dirty="0"/>
            </a:br>
            <a:r>
              <a:rPr lang="de-DE" sz="1200" dirty="0"/>
              <a:t>  Carsten Behr (Schiedsrichterwesen). </a:t>
            </a:r>
            <a:br>
              <a:rPr lang="de-DE" sz="1400" dirty="0"/>
            </a:br>
            <a:r>
              <a:rPr lang="de-DE" sz="1400" dirty="0"/>
              <a:t>  </a:t>
            </a:r>
            <a:br>
              <a:rPr lang="de-DE" sz="1400" dirty="0"/>
            </a:br>
            <a:endParaRPr lang="de-DE" sz="1400" dirty="0"/>
          </a:p>
        </p:txBody>
      </p:sp>
      <p:pic>
        <p:nvPicPr>
          <p:cNvPr id="5" name="Grafik 4">
            <a:extLst>
              <a:ext uri="{FF2B5EF4-FFF2-40B4-BE49-F238E27FC236}">
                <a16:creationId xmlns:a16="http://schemas.microsoft.com/office/drawing/2014/main" id="{E9A0209F-F3C2-4039-8E05-EC0824D5A806}"/>
              </a:ext>
            </a:extLst>
          </p:cNvPr>
          <p:cNvPicPr>
            <a:picLocks noChangeAspect="1"/>
          </p:cNvPicPr>
          <p:nvPr/>
        </p:nvPicPr>
        <p:blipFill>
          <a:blip r:embed="rId2"/>
          <a:stretch>
            <a:fillRect/>
          </a:stretch>
        </p:blipFill>
        <p:spPr>
          <a:xfrm>
            <a:off x="1628229" y="622114"/>
            <a:ext cx="964696" cy="452644"/>
          </a:xfrm>
          <a:prstGeom prst="rect">
            <a:avLst/>
          </a:prstGeom>
        </p:spPr>
      </p:pic>
    </p:spTree>
    <p:extLst>
      <p:ext uri="{BB962C8B-B14F-4D97-AF65-F5344CB8AC3E}">
        <p14:creationId xmlns:p14="http://schemas.microsoft.com/office/powerpoint/2010/main" val="35155636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D586B8F-9ACE-49B8-8210-8905B40AE39B}"/>
              </a:ext>
            </a:extLst>
          </p:cNvPr>
          <p:cNvSpPr>
            <a:spLocks noGrp="1"/>
          </p:cNvSpPr>
          <p:nvPr>
            <p:ph type="title"/>
          </p:nvPr>
        </p:nvSpPr>
        <p:spPr>
          <a:xfrm>
            <a:off x="2836765" y="432779"/>
            <a:ext cx="8911687" cy="1280890"/>
          </a:xfrm>
        </p:spPr>
        <p:txBody>
          <a:bodyPr>
            <a:noAutofit/>
          </a:bodyPr>
          <a:lstStyle/>
          <a:p>
            <a:r>
              <a:rPr lang="de-DE" sz="2000" b="1" dirty="0"/>
              <a:t> </a:t>
            </a:r>
            <a:br>
              <a:rPr lang="de-DE" sz="2000" b="1" dirty="0"/>
            </a:br>
            <a:r>
              <a:rPr lang="de-DE" sz="2000" b="1" dirty="0"/>
              <a:t>5. Berichte Präsidium / Vorstand (3/6)</a:t>
            </a:r>
            <a:br>
              <a:rPr lang="de-DE" sz="2000" b="1" dirty="0"/>
            </a:br>
            <a:br>
              <a:rPr lang="de-DE" sz="2000" b="1" dirty="0"/>
            </a:br>
            <a:r>
              <a:rPr lang="de-DE" sz="1200" dirty="0">
                <a:solidFill>
                  <a:prstClr val="black">
                    <a:lumMod val="85000"/>
                    <a:lumOff val="15000"/>
                  </a:prstClr>
                </a:solidFill>
                <a:latin typeface="+mn-lt"/>
              </a:rPr>
              <a:t>W</a:t>
            </a:r>
            <a:r>
              <a:rPr kumimoji="0" lang="de-DE" sz="1200" b="0" i="0" u="none" strike="noStrike" kern="1200" cap="none" spc="0" normalizeH="0" baseline="0" noProof="0" dirty="0">
                <a:ln>
                  <a:noFill/>
                </a:ln>
                <a:solidFill>
                  <a:prstClr val="black">
                    <a:lumMod val="85000"/>
                    <a:lumOff val="15000"/>
                  </a:prstClr>
                </a:solidFill>
                <a:effectLst/>
                <a:uLnTx/>
                <a:uFillTx/>
                <a:latin typeface="+mn-lt"/>
                <a:ea typeface="+mj-ea"/>
                <a:cs typeface="+mj-cs"/>
              </a:rPr>
              <a:t>eitere </a:t>
            </a:r>
            <a:r>
              <a:rPr lang="de-DE" sz="1200" dirty="0"/>
              <a:t>Themenschwerpunkte 2023 - 2025: </a:t>
            </a:r>
            <a:r>
              <a:rPr kumimoji="0" lang="de-DE" sz="1200" b="0" i="0" u="none" strike="noStrike" kern="1200" cap="none" spc="0" normalizeH="0" baseline="0" noProof="0" dirty="0">
                <a:ln>
                  <a:noFill/>
                </a:ln>
                <a:solidFill>
                  <a:prstClr val="black">
                    <a:lumMod val="85000"/>
                    <a:lumOff val="15000"/>
                  </a:prstClr>
                </a:solidFill>
                <a:effectLst/>
                <a:uLnTx/>
                <a:uFillTx/>
                <a:latin typeface="+mn-lt"/>
                <a:ea typeface="+mj-ea"/>
                <a:cs typeface="+mj-cs"/>
              </a:rPr>
              <a:t>:</a:t>
            </a:r>
            <a:br>
              <a:rPr kumimoji="0" lang="de-DE" sz="1200" b="0" i="0" u="none" strike="noStrike" kern="1200" cap="none" spc="0" normalizeH="0" baseline="0" noProof="0" dirty="0">
                <a:ln>
                  <a:noFill/>
                </a:ln>
                <a:solidFill>
                  <a:prstClr val="black">
                    <a:lumMod val="85000"/>
                    <a:lumOff val="15000"/>
                  </a:prstClr>
                </a:solidFill>
                <a:effectLst/>
                <a:uLnTx/>
                <a:uFillTx/>
                <a:latin typeface="+mn-lt"/>
                <a:ea typeface="+mj-ea"/>
                <a:cs typeface="+mj-cs"/>
              </a:rPr>
            </a:br>
            <a:br>
              <a:rPr kumimoji="0" lang="de-DE" sz="1200" b="0" i="0" u="none" strike="noStrike" kern="1200" cap="none" spc="0" normalizeH="0" baseline="0" noProof="0" dirty="0">
                <a:ln>
                  <a:noFill/>
                </a:ln>
                <a:solidFill>
                  <a:prstClr val="black">
                    <a:lumMod val="85000"/>
                    <a:lumOff val="15000"/>
                  </a:prstClr>
                </a:solidFill>
                <a:effectLst/>
                <a:uLnTx/>
                <a:uFillTx/>
                <a:latin typeface="+mn-lt"/>
                <a:ea typeface="+mj-ea"/>
                <a:cs typeface="+mj-cs"/>
              </a:rPr>
            </a:br>
            <a:r>
              <a:rPr kumimoji="0" lang="de-DE" sz="1200" b="0" i="0" u="none" strike="noStrike" kern="1200" cap="none" spc="0" normalizeH="0" baseline="0" noProof="0" dirty="0">
                <a:ln>
                  <a:noFill/>
                </a:ln>
                <a:solidFill>
                  <a:prstClr val="black">
                    <a:lumMod val="85000"/>
                    <a:lumOff val="15000"/>
                  </a:prstClr>
                </a:solidFill>
                <a:effectLst/>
                <a:uLnTx/>
                <a:uFillTx/>
                <a:latin typeface="+mn-lt"/>
                <a:ea typeface="+mj-ea"/>
                <a:cs typeface="+mj-cs"/>
              </a:rPr>
              <a:t>- Der Bundesstützpunkt Süd wurde bis Ende 2024 </a:t>
            </a:r>
            <a:r>
              <a:rPr lang="de-DE" sz="1200" dirty="0">
                <a:solidFill>
                  <a:prstClr val="black">
                    <a:lumMod val="85000"/>
                    <a:lumOff val="15000"/>
                  </a:prstClr>
                </a:solidFill>
                <a:latin typeface="+mn-lt"/>
              </a:rPr>
              <a:t>von Carlos Gomes als Bundesstützpunktleiter verantwortet und</a:t>
            </a:r>
            <a:br>
              <a:rPr lang="de-DE" sz="1200" dirty="0">
                <a:solidFill>
                  <a:prstClr val="black">
                    <a:lumMod val="85000"/>
                    <a:lumOff val="15000"/>
                  </a:prstClr>
                </a:solidFill>
                <a:latin typeface="+mn-lt"/>
              </a:rPr>
            </a:br>
            <a:r>
              <a:rPr lang="de-DE" sz="1200" dirty="0">
                <a:solidFill>
                  <a:prstClr val="black">
                    <a:lumMod val="85000"/>
                    <a:lumOff val="15000"/>
                  </a:prstClr>
                </a:solidFill>
                <a:latin typeface="+mn-lt"/>
              </a:rPr>
              <a:t>  er ist zum 01.01.2025 auf eigenen Wunsch aus dem Amt ausgeschieden. Die Funktion wurde nahtlos per 01.01.2025</a:t>
            </a:r>
            <a:br>
              <a:rPr lang="de-DE" sz="1200" dirty="0">
                <a:solidFill>
                  <a:prstClr val="black">
                    <a:lumMod val="85000"/>
                    <a:lumOff val="15000"/>
                  </a:prstClr>
                </a:solidFill>
                <a:latin typeface="+mn-lt"/>
              </a:rPr>
            </a:br>
            <a:r>
              <a:rPr lang="de-DE" sz="1200" dirty="0">
                <a:solidFill>
                  <a:prstClr val="black">
                    <a:lumMod val="85000"/>
                    <a:lumOff val="15000"/>
                  </a:prstClr>
                </a:solidFill>
                <a:latin typeface="+mn-lt"/>
              </a:rPr>
              <a:t>  in Abstimmung zwischen DHB, DOSB, LSV und HBW mit Erik Koppenhöfer nachbesetzt. </a:t>
            </a:r>
            <a:br>
              <a:rPr lang="de-DE" sz="1200" dirty="0">
                <a:solidFill>
                  <a:prstClr val="black">
                    <a:lumMod val="85000"/>
                    <a:lumOff val="15000"/>
                  </a:prstClr>
                </a:solidFill>
                <a:latin typeface="+mn-lt"/>
              </a:rPr>
            </a:br>
            <a:r>
              <a:rPr lang="de-DE" sz="1200" dirty="0">
                <a:solidFill>
                  <a:prstClr val="black">
                    <a:lumMod val="85000"/>
                    <a:lumOff val="15000"/>
                  </a:prstClr>
                </a:solidFill>
                <a:latin typeface="+mn-lt"/>
              </a:rPr>
              <a:t>  Carlos Gomes und Falk Tischer stehen ihm tatkräftig zur Seite, um ihn mit allen notwendigen Informationen zu</a:t>
            </a:r>
            <a:br>
              <a:rPr lang="de-DE" sz="1200" dirty="0">
                <a:solidFill>
                  <a:prstClr val="black">
                    <a:lumMod val="85000"/>
                    <a:lumOff val="15000"/>
                  </a:prstClr>
                </a:solidFill>
                <a:latin typeface="+mn-lt"/>
              </a:rPr>
            </a:br>
            <a:r>
              <a:rPr lang="de-DE" sz="1200" dirty="0">
                <a:solidFill>
                  <a:prstClr val="black">
                    <a:lumMod val="85000"/>
                    <a:lumOff val="15000"/>
                  </a:prstClr>
                </a:solidFill>
                <a:latin typeface="+mn-lt"/>
              </a:rPr>
              <a:t>  versorgen. Der Bundesstützpunktleiter steuert zum einen die Aktivitäten am Bundesstützpunkt, wie auch das Landes-</a:t>
            </a:r>
            <a:br>
              <a:rPr lang="de-DE" sz="1200" dirty="0">
                <a:solidFill>
                  <a:prstClr val="black">
                    <a:lumMod val="85000"/>
                    <a:lumOff val="15000"/>
                  </a:prstClr>
                </a:solidFill>
                <a:latin typeface="+mn-lt"/>
              </a:rPr>
            </a:br>
            <a:r>
              <a:rPr lang="de-DE" sz="1200" dirty="0">
                <a:solidFill>
                  <a:prstClr val="black">
                    <a:lumMod val="85000"/>
                    <a:lumOff val="15000"/>
                  </a:prstClr>
                </a:solidFill>
                <a:latin typeface="+mn-lt"/>
              </a:rPr>
              <a:t>  Leistungssportpersonal. </a:t>
            </a:r>
            <a:br>
              <a:rPr lang="de-DE" sz="1200" dirty="0">
                <a:solidFill>
                  <a:prstClr val="black">
                    <a:lumMod val="85000"/>
                    <a:lumOff val="15000"/>
                  </a:prstClr>
                </a:solidFill>
                <a:latin typeface="+mn-lt"/>
              </a:rPr>
            </a:br>
            <a:r>
              <a:rPr lang="de-DE" sz="1200" dirty="0">
                <a:solidFill>
                  <a:prstClr val="black">
                    <a:lumMod val="85000"/>
                    <a:lumOff val="15000"/>
                  </a:prstClr>
                </a:solidFill>
                <a:latin typeface="+mn-lt"/>
              </a:rPr>
              <a:t>  D</a:t>
            </a:r>
            <a:r>
              <a:rPr kumimoji="0" lang="de-DE" sz="1200" b="0" i="0" u="none" strike="noStrike" kern="1200" cap="none" spc="0" normalizeH="0" baseline="0" noProof="0" dirty="0" err="1">
                <a:ln>
                  <a:noFill/>
                </a:ln>
                <a:solidFill>
                  <a:prstClr val="black">
                    <a:lumMod val="85000"/>
                    <a:lumOff val="15000"/>
                  </a:prstClr>
                </a:solidFill>
                <a:effectLst/>
                <a:uLnTx/>
                <a:uFillTx/>
                <a:latin typeface="+mn-lt"/>
                <a:ea typeface="+mj-ea"/>
                <a:cs typeface="+mj-cs"/>
              </a:rPr>
              <a:t>ie</a:t>
            </a:r>
            <a:r>
              <a:rPr kumimoji="0" lang="de-DE" sz="1200" b="0" i="0" u="none" strike="noStrike" kern="1200" cap="none" spc="0" normalizeH="0" baseline="0" noProof="0" dirty="0">
                <a:ln>
                  <a:noFill/>
                </a:ln>
                <a:solidFill>
                  <a:prstClr val="black">
                    <a:lumMod val="85000"/>
                    <a:lumOff val="15000"/>
                  </a:prstClr>
                </a:solidFill>
                <a:effectLst/>
                <a:uLnTx/>
                <a:uFillTx/>
                <a:latin typeface="+mn-lt"/>
                <a:ea typeface="+mj-ea"/>
                <a:cs typeface="+mj-cs"/>
              </a:rPr>
              <a:t> anstehenden Zielvereinbarungsgespräche mit dem DOSB, LSV BW, DHB für die Finanzmittel im Leistungssport</a:t>
            </a:r>
            <a:br>
              <a:rPr kumimoji="0" lang="de-DE" sz="1200" b="0" i="0" u="none" strike="noStrike" kern="1200" cap="none" spc="0" normalizeH="0" baseline="0" noProof="0" dirty="0">
                <a:ln>
                  <a:noFill/>
                </a:ln>
                <a:solidFill>
                  <a:prstClr val="black">
                    <a:lumMod val="85000"/>
                    <a:lumOff val="15000"/>
                  </a:prstClr>
                </a:solidFill>
                <a:effectLst/>
                <a:uLnTx/>
                <a:uFillTx/>
                <a:latin typeface="+mn-lt"/>
                <a:ea typeface="+mj-ea"/>
                <a:cs typeface="+mj-cs"/>
              </a:rPr>
            </a:br>
            <a:r>
              <a:rPr kumimoji="0" lang="de-DE" sz="1200" b="0" i="0" u="none" strike="noStrike" kern="1200" cap="none" spc="0" normalizeH="0" baseline="0" noProof="0" dirty="0">
                <a:ln>
                  <a:noFill/>
                </a:ln>
                <a:solidFill>
                  <a:prstClr val="black">
                    <a:lumMod val="85000"/>
                    <a:lumOff val="15000"/>
                  </a:prstClr>
                </a:solidFill>
                <a:effectLst/>
                <a:uLnTx/>
                <a:uFillTx/>
                <a:latin typeface="+mn-lt"/>
                <a:ea typeface="+mj-ea"/>
                <a:cs typeface="+mj-cs"/>
              </a:rPr>
              <a:t>  sind für September 2025 terminiert und die entsprechenden Unterlagen wurden bereits Ende 2024 eingereicht. </a:t>
            </a:r>
            <a:br>
              <a:rPr kumimoji="0" lang="de-DE" sz="1200" b="0" i="0" u="none" strike="noStrike" kern="1200" cap="none" spc="0" normalizeH="0" baseline="0" noProof="0" dirty="0">
                <a:ln>
                  <a:noFill/>
                </a:ln>
                <a:solidFill>
                  <a:prstClr val="black">
                    <a:lumMod val="85000"/>
                    <a:lumOff val="15000"/>
                  </a:prstClr>
                </a:solidFill>
                <a:effectLst/>
                <a:uLnTx/>
                <a:uFillTx/>
                <a:latin typeface="+mn-lt"/>
                <a:ea typeface="+mj-ea"/>
                <a:cs typeface="+mj-cs"/>
              </a:rPr>
            </a:br>
            <a:r>
              <a:rPr kumimoji="0" lang="de-DE" sz="1200" b="0" i="0" u="none" strike="noStrike" kern="1200" cap="none" spc="0" normalizeH="0" baseline="0" noProof="0" dirty="0">
                <a:ln>
                  <a:noFill/>
                </a:ln>
                <a:solidFill>
                  <a:prstClr val="black">
                    <a:lumMod val="85000"/>
                    <a:lumOff val="15000"/>
                  </a:prstClr>
                </a:solidFill>
                <a:effectLst/>
                <a:uLnTx/>
                <a:uFillTx/>
                <a:latin typeface="+mn-lt"/>
                <a:ea typeface="+mj-ea"/>
                <a:cs typeface="+mj-cs"/>
              </a:rPr>
              <a:t>  Der Bundesstützpunktleiter ist Angestellter des DHB und wird zusätzlich als Referent für Leistungssport in die</a:t>
            </a:r>
            <a:br>
              <a:rPr kumimoji="0" lang="de-DE" sz="1200" b="0" i="0" u="none" strike="noStrike" kern="1200" cap="none" spc="0" normalizeH="0" baseline="0" noProof="0" dirty="0">
                <a:ln>
                  <a:noFill/>
                </a:ln>
                <a:solidFill>
                  <a:prstClr val="black">
                    <a:lumMod val="85000"/>
                    <a:lumOff val="15000"/>
                  </a:prstClr>
                </a:solidFill>
                <a:effectLst/>
                <a:uLnTx/>
                <a:uFillTx/>
                <a:latin typeface="+mn-lt"/>
                <a:ea typeface="+mj-ea"/>
                <a:cs typeface="+mj-cs"/>
              </a:rPr>
            </a:br>
            <a:r>
              <a:rPr kumimoji="0" lang="de-DE" sz="1200" b="0" i="0" u="none" strike="noStrike" kern="1200" cap="none" spc="0" normalizeH="0" baseline="0" noProof="0" dirty="0">
                <a:ln>
                  <a:noFill/>
                </a:ln>
                <a:solidFill>
                  <a:prstClr val="black">
                    <a:lumMod val="85000"/>
                    <a:lumOff val="15000"/>
                  </a:prstClr>
                </a:solidFill>
                <a:effectLst/>
                <a:uLnTx/>
                <a:uFillTx/>
                <a:latin typeface="+mn-lt"/>
                <a:ea typeface="+mj-ea"/>
                <a:cs typeface="+mj-cs"/>
              </a:rPr>
              <a:t>  Organisationsstruktur des HBW eingebunden. </a:t>
            </a:r>
            <a:br>
              <a:rPr kumimoji="0" lang="de-DE" sz="1200" b="0" i="0" u="none" strike="noStrike" kern="1200" cap="none" spc="0" normalizeH="0" baseline="0" noProof="0" dirty="0">
                <a:ln>
                  <a:noFill/>
                </a:ln>
                <a:solidFill>
                  <a:prstClr val="black">
                    <a:lumMod val="85000"/>
                    <a:lumOff val="15000"/>
                  </a:prstClr>
                </a:solidFill>
                <a:effectLst/>
                <a:uLnTx/>
                <a:uFillTx/>
                <a:latin typeface="+mn-lt"/>
                <a:ea typeface="+mj-ea"/>
                <a:cs typeface="+mj-cs"/>
              </a:rPr>
            </a:br>
            <a:br>
              <a:rPr kumimoji="0" lang="de-DE" sz="1200" b="0" i="0" u="none" strike="noStrike" kern="1200" cap="none" spc="0" normalizeH="0" baseline="0" noProof="0" dirty="0">
                <a:ln>
                  <a:noFill/>
                </a:ln>
                <a:solidFill>
                  <a:prstClr val="black">
                    <a:lumMod val="85000"/>
                    <a:lumOff val="15000"/>
                  </a:prstClr>
                </a:solidFill>
                <a:effectLst/>
                <a:uLnTx/>
                <a:uFillTx/>
                <a:latin typeface="+mn-lt"/>
                <a:ea typeface="+mj-ea"/>
                <a:cs typeface="+mj-cs"/>
              </a:rPr>
            </a:br>
            <a:r>
              <a:rPr lang="de-DE" sz="1200" dirty="0">
                <a:solidFill>
                  <a:prstClr val="black">
                    <a:lumMod val="85000"/>
                    <a:lumOff val="15000"/>
                  </a:prstClr>
                </a:solidFill>
                <a:latin typeface="+mn-lt"/>
              </a:rPr>
              <a:t>- In der Trainerausbildung beglückwünschen wir 28 neue C-Trainer Leistungssport aus 12 Vereinen, die ihre Ausbildung</a:t>
            </a:r>
            <a:br>
              <a:rPr lang="de-DE" sz="1200" dirty="0">
                <a:solidFill>
                  <a:prstClr val="black">
                    <a:lumMod val="85000"/>
                    <a:lumOff val="15000"/>
                  </a:prstClr>
                </a:solidFill>
                <a:latin typeface="+mn-lt"/>
              </a:rPr>
            </a:br>
            <a:r>
              <a:rPr lang="de-DE" sz="1200" dirty="0">
                <a:solidFill>
                  <a:prstClr val="black">
                    <a:lumMod val="85000"/>
                    <a:lumOff val="15000"/>
                  </a:prstClr>
                </a:solidFill>
                <a:latin typeface="+mn-lt"/>
              </a:rPr>
              <a:t>  abgeschlossen haben. 14 weitere befinden sich gerade in Ausbildung. </a:t>
            </a:r>
            <a:br>
              <a:rPr lang="de-DE" sz="1200" dirty="0">
                <a:solidFill>
                  <a:prstClr val="black">
                    <a:lumMod val="85000"/>
                    <a:lumOff val="15000"/>
                  </a:prstClr>
                </a:solidFill>
                <a:latin typeface="+mn-lt"/>
              </a:rPr>
            </a:br>
            <a:r>
              <a:rPr lang="de-DE" sz="1200" dirty="0">
                <a:solidFill>
                  <a:prstClr val="black">
                    <a:lumMod val="85000"/>
                    <a:lumOff val="15000"/>
                  </a:prstClr>
                </a:solidFill>
                <a:latin typeface="+mn-lt"/>
              </a:rPr>
              <a:t>  Ferner baut der DHB seine Ausbildungs-Plattform weiter aus.</a:t>
            </a:r>
            <a:br>
              <a:rPr lang="de-DE" sz="1200" dirty="0">
                <a:solidFill>
                  <a:prstClr val="black">
                    <a:lumMod val="85000"/>
                    <a:lumOff val="15000"/>
                  </a:prstClr>
                </a:solidFill>
                <a:latin typeface="+mn-lt"/>
              </a:rPr>
            </a:br>
            <a:br>
              <a:rPr lang="de-DE" sz="1200" dirty="0">
                <a:solidFill>
                  <a:prstClr val="black">
                    <a:lumMod val="85000"/>
                    <a:lumOff val="15000"/>
                  </a:prstClr>
                </a:solidFill>
                <a:latin typeface="+mn-lt"/>
              </a:rPr>
            </a:br>
            <a:r>
              <a:rPr lang="de-DE" sz="1200" dirty="0">
                <a:solidFill>
                  <a:prstClr val="black">
                    <a:lumMod val="85000"/>
                    <a:lumOff val="15000"/>
                  </a:prstClr>
                </a:solidFill>
                <a:latin typeface="+mn-lt"/>
              </a:rPr>
              <a:t>- 2023/24 wurden insgesamt 67 Schülermentoren ausgebildet und 37 befinden sich 2025 in der Pipeline.</a:t>
            </a:r>
            <a:br>
              <a:rPr lang="de-DE" sz="1200" dirty="0">
                <a:solidFill>
                  <a:prstClr val="black">
                    <a:lumMod val="85000"/>
                    <a:lumOff val="15000"/>
                  </a:prstClr>
                </a:solidFill>
                <a:latin typeface="+mn-lt"/>
              </a:rPr>
            </a:br>
            <a:r>
              <a:rPr lang="de-DE" sz="1200" dirty="0">
                <a:solidFill>
                  <a:prstClr val="black">
                    <a:lumMod val="85000"/>
                    <a:lumOff val="15000"/>
                  </a:prstClr>
                </a:solidFill>
                <a:latin typeface="+mn-lt"/>
              </a:rPr>
              <a:t>  Diese kommen sowohl den Schulen als auch den Vereinen zugute.</a:t>
            </a:r>
            <a:br>
              <a:rPr lang="de-DE" sz="1200" dirty="0">
                <a:solidFill>
                  <a:prstClr val="black">
                    <a:lumMod val="85000"/>
                    <a:lumOff val="15000"/>
                  </a:prstClr>
                </a:solidFill>
                <a:latin typeface="+mn-lt"/>
              </a:rPr>
            </a:br>
            <a:r>
              <a:rPr lang="de-DE" sz="1200" dirty="0">
                <a:solidFill>
                  <a:prstClr val="black">
                    <a:lumMod val="85000"/>
                    <a:lumOff val="15000"/>
                  </a:prstClr>
                </a:solidFill>
                <a:latin typeface="+mn-lt"/>
              </a:rPr>
              <a:t>  Die Lehrerfortbildung ruht zurzeit und ob diese weitergeführt werden kann, ist seitens Ministeriums offen.</a:t>
            </a:r>
            <a:br>
              <a:rPr lang="de-DE" sz="1200" dirty="0">
                <a:solidFill>
                  <a:prstClr val="black">
                    <a:lumMod val="85000"/>
                    <a:lumOff val="15000"/>
                  </a:prstClr>
                </a:solidFill>
                <a:latin typeface="+mn-lt"/>
              </a:rPr>
            </a:br>
            <a:br>
              <a:rPr lang="de-DE" sz="1200" dirty="0">
                <a:solidFill>
                  <a:prstClr val="black">
                    <a:lumMod val="85000"/>
                    <a:lumOff val="15000"/>
                  </a:prstClr>
                </a:solidFill>
                <a:latin typeface="+mn-lt"/>
              </a:rPr>
            </a:br>
            <a:br>
              <a:rPr lang="de-DE" sz="1200" dirty="0">
                <a:solidFill>
                  <a:prstClr val="black">
                    <a:lumMod val="85000"/>
                    <a:lumOff val="15000"/>
                  </a:prstClr>
                </a:solidFill>
                <a:latin typeface="+mn-lt"/>
              </a:rPr>
            </a:br>
            <a:br>
              <a:rPr lang="de-DE" sz="1200" dirty="0">
                <a:solidFill>
                  <a:prstClr val="black">
                    <a:lumMod val="85000"/>
                    <a:lumOff val="15000"/>
                  </a:prstClr>
                </a:solidFill>
                <a:latin typeface="+mn-lt"/>
              </a:rPr>
            </a:br>
            <a:br>
              <a:rPr lang="de-DE" sz="1200" dirty="0">
                <a:solidFill>
                  <a:prstClr val="black">
                    <a:lumMod val="85000"/>
                    <a:lumOff val="15000"/>
                  </a:prstClr>
                </a:solidFill>
                <a:latin typeface="+mn-lt"/>
              </a:rPr>
            </a:br>
            <a:br>
              <a:rPr lang="de-DE" sz="1400" dirty="0">
                <a:latin typeface="+mn-lt"/>
              </a:rPr>
            </a:br>
            <a:endParaRPr lang="de-DE" sz="1400" dirty="0">
              <a:latin typeface="+mn-lt"/>
            </a:endParaRPr>
          </a:p>
        </p:txBody>
      </p:sp>
      <p:pic>
        <p:nvPicPr>
          <p:cNvPr id="5" name="Grafik 4">
            <a:extLst>
              <a:ext uri="{FF2B5EF4-FFF2-40B4-BE49-F238E27FC236}">
                <a16:creationId xmlns:a16="http://schemas.microsoft.com/office/drawing/2014/main" id="{E9A0209F-F3C2-4039-8E05-EC0824D5A806}"/>
              </a:ext>
            </a:extLst>
          </p:cNvPr>
          <p:cNvPicPr>
            <a:picLocks noChangeAspect="1"/>
          </p:cNvPicPr>
          <p:nvPr/>
        </p:nvPicPr>
        <p:blipFill>
          <a:blip r:embed="rId2"/>
          <a:stretch>
            <a:fillRect/>
          </a:stretch>
        </p:blipFill>
        <p:spPr>
          <a:xfrm>
            <a:off x="1628229" y="622114"/>
            <a:ext cx="964696" cy="452644"/>
          </a:xfrm>
          <a:prstGeom prst="rect">
            <a:avLst/>
          </a:prstGeom>
        </p:spPr>
      </p:pic>
    </p:spTree>
    <p:extLst>
      <p:ext uri="{BB962C8B-B14F-4D97-AF65-F5344CB8AC3E}">
        <p14:creationId xmlns:p14="http://schemas.microsoft.com/office/powerpoint/2010/main" val="10924726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D586B8F-9ACE-49B8-8210-8905B40AE39B}"/>
              </a:ext>
            </a:extLst>
          </p:cNvPr>
          <p:cNvSpPr>
            <a:spLocks noGrp="1"/>
          </p:cNvSpPr>
          <p:nvPr>
            <p:ph type="title"/>
          </p:nvPr>
        </p:nvSpPr>
        <p:spPr>
          <a:xfrm>
            <a:off x="2592925" y="442939"/>
            <a:ext cx="8911687" cy="1280890"/>
          </a:xfrm>
        </p:spPr>
        <p:txBody>
          <a:bodyPr>
            <a:noAutofit/>
          </a:bodyPr>
          <a:lstStyle/>
          <a:p>
            <a:r>
              <a:rPr lang="de-DE" sz="2000" b="1" dirty="0"/>
              <a:t> </a:t>
            </a:r>
            <a:br>
              <a:rPr lang="de-DE" sz="2000" b="1" dirty="0"/>
            </a:br>
            <a:r>
              <a:rPr lang="de-DE" sz="2000" b="1" dirty="0"/>
              <a:t>5. Berichte Präsidium / Vorstand (4/6)</a:t>
            </a:r>
            <a:br>
              <a:rPr lang="de-DE" sz="2000" b="1" dirty="0"/>
            </a:br>
            <a:br>
              <a:rPr lang="de-DE" sz="2000" b="1" dirty="0"/>
            </a:br>
            <a:r>
              <a:rPr lang="de-DE" sz="1200" dirty="0">
                <a:solidFill>
                  <a:prstClr val="black">
                    <a:lumMod val="85000"/>
                    <a:lumOff val="15000"/>
                  </a:prstClr>
                </a:solidFill>
                <a:latin typeface="+mn-lt"/>
              </a:rPr>
              <a:t>W</a:t>
            </a:r>
            <a:r>
              <a:rPr kumimoji="0" lang="de-DE" sz="1200" b="0" i="0" u="none" strike="noStrike" kern="1200" cap="none" spc="0" normalizeH="0" baseline="0" noProof="0" dirty="0">
                <a:ln>
                  <a:noFill/>
                </a:ln>
                <a:solidFill>
                  <a:prstClr val="black">
                    <a:lumMod val="85000"/>
                    <a:lumOff val="15000"/>
                  </a:prstClr>
                </a:solidFill>
                <a:effectLst/>
                <a:uLnTx/>
                <a:uFillTx/>
                <a:latin typeface="+mn-lt"/>
                <a:ea typeface="+mj-ea"/>
                <a:cs typeface="+mj-cs"/>
              </a:rPr>
              <a:t>eitere </a:t>
            </a:r>
            <a:r>
              <a:rPr lang="de-DE" sz="1200" dirty="0"/>
              <a:t>Themenschwerpunkte 2023 - 2025: </a:t>
            </a:r>
            <a:r>
              <a:rPr kumimoji="0" lang="de-DE" sz="1200" b="0" i="0" u="none" strike="noStrike" kern="1200" cap="none" spc="0" normalizeH="0" baseline="0" noProof="0" dirty="0">
                <a:ln>
                  <a:noFill/>
                </a:ln>
                <a:solidFill>
                  <a:prstClr val="black">
                    <a:lumMod val="85000"/>
                    <a:lumOff val="15000"/>
                  </a:prstClr>
                </a:solidFill>
                <a:effectLst/>
                <a:uLnTx/>
                <a:uFillTx/>
                <a:latin typeface="+mn-lt"/>
                <a:ea typeface="+mj-ea"/>
                <a:cs typeface="+mj-cs"/>
              </a:rPr>
              <a:t>:</a:t>
            </a:r>
            <a:br>
              <a:rPr lang="de-DE" sz="1200" dirty="0">
                <a:solidFill>
                  <a:prstClr val="black">
                    <a:lumMod val="85000"/>
                    <a:lumOff val="15000"/>
                  </a:prstClr>
                </a:solidFill>
                <a:latin typeface="+mn-lt"/>
              </a:rPr>
            </a:br>
            <a:br>
              <a:rPr lang="de-DE" sz="1200" dirty="0">
                <a:solidFill>
                  <a:prstClr val="black">
                    <a:lumMod val="85000"/>
                    <a:lumOff val="15000"/>
                  </a:prstClr>
                </a:solidFill>
                <a:latin typeface="+mn-lt"/>
              </a:rPr>
            </a:br>
            <a:r>
              <a:rPr lang="de-DE" sz="1200" dirty="0">
                <a:solidFill>
                  <a:prstClr val="black">
                    <a:lumMod val="85000"/>
                    <a:lumOff val="15000"/>
                  </a:prstClr>
                </a:solidFill>
                <a:latin typeface="+mn-lt"/>
              </a:rPr>
              <a:t>- </a:t>
            </a:r>
            <a:r>
              <a:rPr kumimoji="0" lang="de-DE" sz="1200" b="0" i="0" u="none" strike="noStrike" kern="1200" cap="none" spc="0" normalizeH="0" baseline="0" noProof="0" dirty="0">
                <a:ln>
                  <a:noFill/>
                </a:ln>
                <a:solidFill>
                  <a:prstClr val="black">
                    <a:lumMod val="85000"/>
                    <a:lumOff val="15000"/>
                  </a:prstClr>
                </a:solidFill>
                <a:effectLst/>
                <a:uLnTx/>
                <a:uFillTx/>
                <a:latin typeface="+mn-lt"/>
                <a:ea typeface="+mj-ea"/>
                <a:cs typeface="+mj-cs"/>
              </a:rPr>
              <a:t>Beim DHB gab es wieder einige personelle Wechsel im operativen Bereich. </a:t>
            </a:r>
            <a:br>
              <a:rPr kumimoji="0" lang="de-DE" sz="1200" b="0" i="0" u="none" strike="noStrike" kern="1200" cap="none" spc="0" normalizeH="0" baseline="0" noProof="0" dirty="0">
                <a:ln>
                  <a:noFill/>
                </a:ln>
                <a:solidFill>
                  <a:prstClr val="black">
                    <a:lumMod val="85000"/>
                    <a:lumOff val="15000"/>
                  </a:prstClr>
                </a:solidFill>
                <a:effectLst/>
                <a:uLnTx/>
                <a:uFillTx/>
                <a:latin typeface="+mn-lt"/>
                <a:ea typeface="+mj-ea"/>
                <a:cs typeface="+mj-cs"/>
              </a:rPr>
            </a:br>
            <a:r>
              <a:rPr kumimoji="0" lang="de-DE" sz="1200" b="0" i="0" u="none" strike="noStrike" kern="1200" cap="none" spc="0" normalizeH="0" baseline="0" noProof="0" dirty="0">
                <a:ln>
                  <a:noFill/>
                </a:ln>
                <a:solidFill>
                  <a:prstClr val="black">
                    <a:lumMod val="85000"/>
                    <a:lumOff val="15000"/>
                  </a:prstClr>
                </a:solidFill>
                <a:effectLst/>
                <a:uLnTx/>
                <a:uFillTx/>
                <a:latin typeface="+mn-lt"/>
                <a:ea typeface="+mj-ea"/>
                <a:cs typeface="+mj-cs"/>
              </a:rPr>
              <a:t>  Es ist abzusehen, dass das Präsidium mit der jetzigen Mannschaft beim Bundestag antreten wird. </a:t>
            </a:r>
            <a:br>
              <a:rPr kumimoji="0" lang="de-DE" sz="1200" b="0" i="0" u="none" strike="noStrike" kern="1200" cap="none" spc="0" normalizeH="0" baseline="0" noProof="0" dirty="0">
                <a:ln>
                  <a:noFill/>
                </a:ln>
                <a:solidFill>
                  <a:prstClr val="black">
                    <a:lumMod val="85000"/>
                    <a:lumOff val="15000"/>
                  </a:prstClr>
                </a:solidFill>
                <a:effectLst/>
                <a:uLnTx/>
                <a:uFillTx/>
                <a:latin typeface="+mn-lt"/>
                <a:ea typeface="+mj-ea"/>
                <a:cs typeface="+mj-cs"/>
              </a:rPr>
            </a:br>
            <a:br>
              <a:rPr kumimoji="0" lang="de-DE" sz="1200" b="0" i="0" u="none" strike="noStrike" kern="1200" cap="none" spc="0" normalizeH="0" baseline="0" noProof="0" dirty="0">
                <a:ln>
                  <a:noFill/>
                </a:ln>
                <a:solidFill>
                  <a:prstClr val="black">
                    <a:lumMod val="85000"/>
                    <a:lumOff val="15000"/>
                  </a:prstClr>
                </a:solidFill>
                <a:effectLst/>
                <a:uLnTx/>
                <a:uFillTx/>
                <a:latin typeface="+mn-lt"/>
                <a:ea typeface="+mj-ea"/>
                <a:cs typeface="+mj-cs"/>
              </a:rPr>
            </a:br>
            <a:r>
              <a:rPr kumimoji="0" lang="de-DE" sz="1200" b="0" i="0" u="none" strike="noStrike" kern="1200" cap="none" spc="0" normalizeH="0" baseline="0" noProof="0" dirty="0">
                <a:ln>
                  <a:noFill/>
                </a:ln>
                <a:solidFill>
                  <a:prstClr val="black">
                    <a:lumMod val="85000"/>
                    <a:lumOff val="15000"/>
                  </a:prstClr>
                </a:solidFill>
                <a:effectLst/>
                <a:uLnTx/>
                <a:uFillTx/>
                <a:latin typeface="+mn-lt"/>
                <a:ea typeface="+mj-ea"/>
                <a:cs typeface="+mj-cs"/>
              </a:rPr>
              <a:t>- Auf dem kommenden DHB-Bundestag im Mai stehen, wie bereits auf dem letzten Bundestag angekündigt, </a:t>
            </a:r>
            <a:br>
              <a:rPr kumimoji="0" lang="de-DE" sz="1200" b="0" i="0" u="none" strike="noStrike" kern="1200" cap="none" spc="0" normalizeH="0" baseline="0" noProof="0" dirty="0">
                <a:ln>
                  <a:noFill/>
                </a:ln>
                <a:solidFill>
                  <a:prstClr val="black">
                    <a:lumMod val="85000"/>
                    <a:lumOff val="15000"/>
                  </a:prstClr>
                </a:solidFill>
                <a:effectLst/>
                <a:uLnTx/>
                <a:uFillTx/>
                <a:latin typeface="+mn-lt"/>
                <a:ea typeface="+mj-ea"/>
                <a:cs typeface="+mj-cs"/>
              </a:rPr>
            </a:br>
            <a:r>
              <a:rPr kumimoji="0" lang="de-DE" sz="1200" b="0" i="0" u="none" strike="noStrike" kern="1200" cap="none" spc="0" normalizeH="0" baseline="0" noProof="0" dirty="0">
                <a:ln>
                  <a:noFill/>
                </a:ln>
                <a:solidFill>
                  <a:prstClr val="black">
                    <a:lumMod val="85000"/>
                    <a:lumOff val="15000"/>
                  </a:prstClr>
                </a:solidFill>
                <a:effectLst/>
                <a:uLnTx/>
                <a:uFillTx/>
                <a:latin typeface="+mn-lt"/>
                <a:ea typeface="+mj-ea"/>
                <a:cs typeface="+mj-cs"/>
              </a:rPr>
              <a:t>  Beitragserhöhungen auf der Agenda. Dies ist erforderlich, um die Kosten nachhaltig decken zu können.</a:t>
            </a:r>
            <a:br>
              <a:rPr kumimoji="0" lang="de-DE" sz="1200" b="0" i="0" u="none" strike="noStrike" kern="1200" cap="none" spc="0" normalizeH="0" baseline="0" noProof="0" dirty="0">
                <a:ln>
                  <a:noFill/>
                </a:ln>
                <a:solidFill>
                  <a:prstClr val="black">
                    <a:lumMod val="85000"/>
                    <a:lumOff val="15000"/>
                  </a:prstClr>
                </a:solidFill>
                <a:effectLst/>
                <a:uLnTx/>
                <a:uFillTx/>
                <a:latin typeface="+mn-lt"/>
                <a:ea typeface="+mj-ea"/>
                <a:cs typeface="+mj-cs"/>
              </a:rPr>
            </a:br>
            <a:r>
              <a:rPr kumimoji="0" lang="de-DE" sz="1200" b="0" i="0" u="none" strike="noStrike" kern="1200" cap="none" spc="0" normalizeH="0" baseline="0" noProof="0" dirty="0">
                <a:ln>
                  <a:noFill/>
                </a:ln>
                <a:solidFill>
                  <a:prstClr val="black">
                    <a:lumMod val="85000"/>
                    <a:lumOff val="15000"/>
                  </a:prstClr>
                </a:solidFill>
                <a:effectLst/>
                <a:uLnTx/>
                <a:uFillTx/>
                <a:latin typeface="+mn-lt"/>
                <a:ea typeface="+mj-ea"/>
                <a:cs typeface="+mj-cs"/>
              </a:rPr>
              <a:t>  Es wird zwar weiterhin stringent nach weiteren Sponsoren gesucht, gleichwohl muss die Hockeygemeinschaft aus</a:t>
            </a:r>
            <a:br>
              <a:rPr kumimoji="0" lang="de-DE" sz="1200" b="0" i="0" u="none" strike="noStrike" kern="1200" cap="none" spc="0" normalizeH="0" baseline="0" noProof="0" dirty="0">
                <a:ln>
                  <a:noFill/>
                </a:ln>
                <a:solidFill>
                  <a:prstClr val="black">
                    <a:lumMod val="85000"/>
                    <a:lumOff val="15000"/>
                  </a:prstClr>
                </a:solidFill>
                <a:effectLst/>
                <a:uLnTx/>
                <a:uFillTx/>
                <a:latin typeface="+mn-lt"/>
                <a:ea typeface="+mj-ea"/>
                <a:cs typeface="+mj-cs"/>
              </a:rPr>
            </a:br>
            <a:r>
              <a:rPr kumimoji="0" lang="de-DE" sz="1200" b="0" i="0" u="none" strike="noStrike" kern="1200" cap="none" spc="0" normalizeH="0" baseline="0" noProof="0" dirty="0">
                <a:ln>
                  <a:noFill/>
                </a:ln>
                <a:solidFill>
                  <a:prstClr val="black">
                    <a:lumMod val="85000"/>
                    <a:lumOff val="15000"/>
                  </a:prstClr>
                </a:solidFill>
                <a:effectLst/>
                <a:uLnTx/>
                <a:uFillTx/>
                <a:latin typeface="+mn-lt"/>
                <a:ea typeface="+mj-ea"/>
                <a:cs typeface="+mj-cs"/>
              </a:rPr>
              <a:t>  sich heraus eine nachhaltige finanzielle Basis schaffen, um weiterhin gesund agieren zu können.</a:t>
            </a:r>
            <a:br>
              <a:rPr kumimoji="0" lang="de-DE" sz="1200" b="0" i="0" u="none" strike="noStrike" kern="1200" cap="none" spc="0" normalizeH="0" baseline="0" noProof="0" dirty="0">
                <a:ln>
                  <a:noFill/>
                </a:ln>
                <a:solidFill>
                  <a:prstClr val="black">
                    <a:lumMod val="85000"/>
                    <a:lumOff val="15000"/>
                  </a:prstClr>
                </a:solidFill>
                <a:effectLst/>
                <a:uLnTx/>
                <a:uFillTx/>
                <a:latin typeface="+mn-lt"/>
                <a:ea typeface="+mj-ea"/>
                <a:cs typeface="+mj-cs"/>
              </a:rPr>
            </a:br>
            <a:br>
              <a:rPr lang="de-DE" sz="1200" dirty="0">
                <a:solidFill>
                  <a:prstClr val="black">
                    <a:lumMod val="85000"/>
                    <a:lumOff val="15000"/>
                  </a:prstClr>
                </a:solidFill>
                <a:latin typeface="+mn-lt"/>
              </a:rPr>
            </a:br>
            <a:r>
              <a:rPr lang="de-DE" sz="1200" dirty="0">
                <a:solidFill>
                  <a:prstClr val="black">
                    <a:lumMod val="85000"/>
                    <a:lumOff val="15000"/>
                  </a:prstClr>
                </a:solidFill>
                <a:latin typeface="+mn-lt"/>
              </a:rPr>
              <a:t>- Es wurde lange darüber diskutiert, ob jeweils ein Vertreter der Regionalverbände WEST, OHV, IGN und SHV mit in den</a:t>
            </a:r>
            <a:br>
              <a:rPr lang="de-DE" sz="1200" dirty="0">
                <a:solidFill>
                  <a:prstClr val="black">
                    <a:lumMod val="85000"/>
                    <a:lumOff val="15000"/>
                  </a:prstClr>
                </a:solidFill>
                <a:latin typeface="+mn-lt"/>
              </a:rPr>
            </a:br>
            <a:r>
              <a:rPr lang="de-DE" sz="1200" dirty="0">
                <a:solidFill>
                  <a:prstClr val="black">
                    <a:lumMod val="85000"/>
                    <a:lumOff val="15000"/>
                  </a:prstClr>
                </a:solidFill>
                <a:latin typeface="+mn-lt"/>
              </a:rPr>
              <a:t>  Bundesausschuss bzw. Bundesrat hinzugezogen wird, um eine engere Verzahnung auch zur Hockeyliga herzustellen.</a:t>
            </a:r>
            <a:br>
              <a:rPr lang="de-DE" sz="1200" dirty="0">
                <a:solidFill>
                  <a:prstClr val="black">
                    <a:lumMod val="85000"/>
                    <a:lumOff val="15000"/>
                  </a:prstClr>
                </a:solidFill>
                <a:latin typeface="+mn-lt"/>
              </a:rPr>
            </a:br>
            <a:r>
              <a:rPr lang="de-DE" sz="1200" dirty="0">
                <a:solidFill>
                  <a:prstClr val="black">
                    <a:lumMod val="85000"/>
                    <a:lumOff val="15000"/>
                  </a:prstClr>
                </a:solidFill>
                <a:latin typeface="+mn-lt"/>
              </a:rPr>
              <a:t>  Dem wurde im ersten Schritt im Hinblick auf den Bundesausschuss entsprochen.  </a:t>
            </a:r>
            <a:br>
              <a:rPr lang="de-DE" sz="1200" dirty="0">
                <a:solidFill>
                  <a:prstClr val="black">
                    <a:lumMod val="85000"/>
                    <a:lumOff val="15000"/>
                  </a:prstClr>
                </a:solidFill>
                <a:latin typeface="+mn-lt"/>
              </a:rPr>
            </a:br>
            <a:br>
              <a:rPr lang="de-DE" sz="1200" dirty="0">
                <a:solidFill>
                  <a:prstClr val="black">
                    <a:lumMod val="85000"/>
                    <a:lumOff val="15000"/>
                  </a:prstClr>
                </a:solidFill>
                <a:latin typeface="+mn-lt"/>
              </a:rPr>
            </a:br>
            <a:r>
              <a:rPr lang="de-DE" sz="1200" dirty="0">
                <a:solidFill>
                  <a:prstClr val="black">
                    <a:lumMod val="85000"/>
                    <a:lumOff val="15000"/>
                  </a:prstClr>
                </a:solidFill>
                <a:latin typeface="+mn-lt"/>
              </a:rPr>
              <a:t>- Die Landesbeauftragten für Datenschutz und Informationssicherheit gehen Verstößen konsequent nach. </a:t>
            </a:r>
            <a:br>
              <a:rPr lang="de-DE" sz="1200" dirty="0">
                <a:solidFill>
                  <a:prstClr val="black">
                    <a:lumMod val="85000"/>
                    <a:lumOff val="15000"/>
                  </a:prstClr>
                </a:solidFill>
                <a:latin typeface="+mn-lt"/>
              </a:rPr>
            </a:br>
            <a:r>
              <a:rPr lang="de-DE" sz="1200" dirty="0">
                <a:solidFill>
                  <a:prstClr val="black">
                    <a:lumMod val="85000"/>
                    <a:lumOff val="15000"/>
                  </a:prstClr>
                </a:solidFill>
                <a:latin typeface="+mn-lt"/>
              </a:rPr>
              <a:t>  Auch wir waren betroffen.</a:t>
            </a:r>
            <a:br>
              <a:rPr lang="de-DE" sz="1200" dirty="0">
                <a:solidFill>
                  <a:prstClr val="black">
                    <a:lumMod val="85000"/>
                    <a:lumOff val="15000"/>
                  </a:prstClr>
                </a:solidFill>
                <a:latin typeface="+mn-lt"/>
              </a:rPr>
            </a:br>
            <a:r>
              <a:rPr lang="de-DE" sz="1200" dirty="0">
                <a:solidFill>
                  <a:prstClr val="black">
                    <a:lumMod val="85000"/>
                    <a:lumOff val="15000"/>
                  </a:prstClr>
                </a:solidFill>
                <a:latin typeface="+mn-lt"/>
              </a:rPr>
              <a:t>  Datenpannen können in Baden-Württemberg über ein Portal gemeldet werden.</a:t>
            </a:r>
            <a:br>
              <a:rPr lang="de-DE" sz="1200" dirty="0">
                <a:solidFill>
                  <a:prstClr val="black">
                    <a:lumMod val="85000"/>
                    <a:lumOff val="15000"/>
                  </a:prstClr>
                </a:solidFill>
                <a:latin typeface="+mn-lt"/>
              </a:rPr>
            </a:br>
            <a:br>
              <a:rPr lang="de-DE" sz="1200" dirty="0">
                <a:solidFill>
                  <a:prstClr val="black">
                    <a:lumMod val="85000"/>
                    <a:lumOff val="15000"/>
                  </a:prstClr>
                </a:solidFill>
                <a:latin typeface="+mn-lt"/>
              </a:rPr>
            </a:br>
            <a:r>
              <a:rPr lang="de-DE" sz="1200" dirty="0">
                <a:solidFill>
                  <a:prstClr val="black">
                    <a:lumMod val="85000"/>
                    <a:lumOff val="15000"/>
                  </a:prstClr>
                </a:solidFill>
                <a:latin typeface="+mn-lt"/>
              </a:rPr>
              <a:t>  https://www.baden-wuerttemberg.datenschutz.de/datenpanne-melden/</a:t>
            </a:r>
            <a:br>
              <a:rPr lang="de-DE" sz="1200" dirty="0">
                <a:solidFill>
                  <a:prstClr val="black">
                    <a:lumMod val="85000"/>
                    <a:lumOff val="15000"/>
                  </a:prstClr>
                </a:solidFill>
                <a:latin typeface="+mn-lt"/>
              </a:rPr>
            </a:br>
            <a:br>
              <a:rPr lang="de-DE" sz="1200" dirty="0">
                <a:solidFill>
                  <a:prstClr val="black">
                    <a:lumMod val="85000"/>
                    <a:lumOff val="15000"/>
                  </a:prstClr>
                </a:solidFill>
                <a:latin typeface="+mn-lt"/>
              </a:rPr>
            </a:br>
            <a:r>
              <a:rPr lang="de-DE" sz="1200" dirty="0">
                <a:solidFill>
                  <a:prstClr val="black">
                    <a:lumMod val="85000"/>
                    <a:lumOff val="15000"/>
                  </a:prstClr>
                </a:solidFill>
                <a:latin typeface="+mn-lt"/>
              </a:rPr>
              <a:t>  Um für das Thema zu sensibilisieren, sucht die Datenschutzbeauftragte des DHB den Kontakt zu den</a:t>
            </a:r>
            <a:br>
              <a:rPr lang="de-DE" sz="1200" dirty="0">
                <a:solidFill>
                  <a:prstClr val="black">
                    <a:lumMod val="85000"/>
                    <a:lumOff val="15000"/>
                  </a:prstClr>
                </a:solidFill>
                <a:latin typeface="+mn-lt"/>
              </a:rPr>
            </a:br>
            <a:r>
              <a:rPr lang="de-DE" sz="1200" dirty="0">
                <a:solidFill>
                  <a:prstClr val="black">
                    <a:lumMod val="85000"/>
                    <a:lumOff val="15000"/>
                  </a:prstClr>
                </a:solidFill>
                <a:latin typeface="+mn-lt"/>
              </a:rPr>
              <a:t>  Landesverbänden.</a:t>
            </a:r>
            <a:br>
              <a:rPr lang="de-DE" sz="1200" dirty="0">
                <a:solidFill>
                  <a:prstClr val="black">
                    <a:lumMod val="85000"/>
                    <a:lumOff val="15000"/>
                  </a:prstClr>
                </a:solidFill>
                <a:latin typeface="+mn-lt"/>
              </a:rPr>
            </a:br>
            <a:br>
              <a:rPr lang="de-DE" sz="1200" dirty="0">
                <a:solidFill>
                  <a:prstClr val="black">
                    <a:lumMod val="85000"/>
                    <a:lumOff val="15000"/>
                  </a:prstClr>
                </a:solidFill>
                <a:latin typeface="+mn-lt"/>
              </a:rPr>
            </a:br>
            <a:br>
              <a:rPr lang="de-DE" sz="1200" dirty="0">
                <a:solidFill>
                  <a:prstClr val="black">
                    <a:lumMod val="85000"/>
                    <a:lumOff val="15000"/>
                  </a:prstClr>
                </a:solidFill>
                <a:latin typeface="+mn-lt"/>
              </a:rPr>
            </a:br>
            <a:r>
              <a:rPr lang="de-DE" sz="1200" dirty="0">
                <a:latin typeface="+mn-lt"/>
              </a:rPr>
              <a:t>Die weiteren Berichte der Ressorts Sport, Leistungssport, Lehrbeauftragter und Schulhockey waren im Vorfeld in dem Sonderordner Verbandstag 2025 veröffentlicht worden.</a:t>
            </a:r>
            <a:br>
              <a:rPr lang="de-DE" sz="1200" dirty="0">
                <a:latin typeface="+mn-lt"/>
              </a:rPr>
            </a:br>
            <a:r>
              <a:rPr lang="de-DE" sz="1200" dirty="0">
                <a:latin typeface="+mn-lt"/>
              </a:rPr>
              <a:t>Der Bericht des Ressort Jugend ist auf dem Jugendverbandstag vorgestellt worden und wurde im Nachgang an die Vereine verschickt. </a:t>
            </a:r>
            <a:br>
              <a:rPr lang="de-DE" sz="1200" dirty="0">
                <a:latin typeface="+mn-lt"/>
              </a:rPr>
            </a:br>
            <a:r>
              <a:rPr lang="de-DE" sz="1400" dirty="0">
                <a:latin typeface="+mn-lt"/>
              </a:rPr>
              <a:t> </a:t>
            </a:r>
            <a:br>
              <a:rPr lang="de-DE" sz="1400" dirty="0">
                <a:latin typeface="+mn-lt"/>
              </a:rPr>
            </a:br>
            <a:endParaRPr lang="de-DE" sz="1400" dirty="0">
              <a:latin typeface="+mn-lt"/>
            </a:endParaRPr>
          </a:p>
        </p:txBody>
      </p:sp>
      <p:pic>
        <p:nvPicPr>
          <p:cNvPr id="5" name="Grafik 4">
            <a:extLst>
              <a:ext uri="{FF2B5EF4-FFF2-40B4-BE49-F238E27FC236}">
                <a16:creationId xmlns:a16="http://schemas.microsoft.com/office/drawing/2014/main" id="{E9A0209F-F3C2-4039-8E05-EC0824D5A806}"/>
              </a:ext>
            </a:extLst>
          </p:cNvPr>
          <p:cNvPicPr>
            <a:picLocks noChangeAspect="1"/>
          </p:cNvPicPr>
          <p:nvPr/>
        </p:nvPicPr>
        <p:blipFill>
          <a:blip r:embed="rId2"/>
          <a:stretch>
            <a:fillRect/>
          </a:stretch>
        </p:blipFill>
        <p:spPr>
          <a:xfrm>
            <a:off x="1628229" y="622114"/>
            <a:ext cx="964696" cy="452644"/>
          </a:xfrm>
          <a:prstGeom prst="rect">
            <a:avLst/>
          </a:prstGeom>
        </p:spPr>
      </p:pic>
    </p:spTree>
    <p:extLst>
      <p:ext uri="{BB962C8B-B14F-4D97-AF65-F5344CB8AC3E}">
        <p14:creationId xmlns:p14="http://schemas.microsoft.com/office/powerpoint/2010/main" val="19928971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D586B8F-9ACE-49B8-8210-8905B40AE39B}"/>
              </a:ext>
            </a:extLst>
          </p:cNvPr>
          <p:cNvSpPr>
            <a:spLocks noGrp="1"/>
          </p:cNvSpPr>
          <p:nvPr>
            <p:ph type="title"/>
          </p:nvPr>
        </p:nvSpPr>
        <p:spPr>
          <a:xfrm>
            <a:off x="2592925" y="442939"/>
            <a:ext cx="8911687" cy="1280890"/>
          </a:xfrm>
        </p:spPr>
        <p:txBody>
          <a:bodyPr>
            <a:noAutofit/>
          </a:bodyPr>
          <a:lstStyle/>
          <a:p>
            <a:r>
              <a:rPr lang="de-DE" sz="2000" b="1" dirty="0"/>
              <a:t> </a:t>
            </a:r>
            <a:br>
              <a:rPr lang="de-DE" sz="2000" b="1" dirty="0"/>
            </a:br>
            <a:r>
              <a:rPr lang="de-DE" sz="2000" b="1" dirty="0"/>
              <a:t>5. Berichte Präsidium / Vorstand (5/6)</a:t>
            </a:r>
            <a:br>
              <a:rPr lang="de-DE" sz="2000" b="1" dirty="0"/>
            </a:br>
            <a:br>
              <a:rPr lang="de-DE" sz="2000" b="1" dirty="0"/>
            </a:br>
            <a:r>
              <a:rPr lang="de-DE" sz="1200" dirty="0"/>
              <a:t>Themenschwerpunkte 2025ff:</a:t>
            </a:r>
            <a:br>
              <a:rPr kumimoji="0" lang="de-DE" sz="1200" b="0" i="0" u="none" strike="noStrike" kern="1200" cap="none" spc="0" normalizeH="0" baseline="0" noProof="0" dirty="0">
                <a:ln>
                  <a:noFill/>
                </a:ln>
                <a:solidFill>
                  <a:prstClr val="black">
                    <a:lumMod val="85000"/>
                    <a:lumOff val="15000"/>
                  </a:prstClr>
                </a:solidFill>
                <a:effectLst/>
                <a:uLnTx/>
                <a:uFillTx/>
                <a:latin typeface="+mn-lt"/>
                <a:ea typeface="+mj-ea"/>
                <a:cs typeface="+mj-cs"/>
              </a:rPr>
            </a:br>
            <a:r>
              <a:rPr lang="de-DE" sz="1200" b="1" dirty="0">
                <a:solidFill>
                  <a:prstClr val="black">
                    <a:lumMod val="85000"/>
                    <a:lumOff val="15000"/>
                  </a:prstClr>
                </a:solidFill>
                <a:latin typeface="+mn-lt"/>
              </a:rPr>
              <a:t>A</a:t>
            </a:r>
            <a:r>
              <a:rPr kumimoji="0" lang="de-DE" sz="1200" b="1" i="0" u="none" strike="noStrike" kern="1200" cap="none" spc="0" normalizeH="0" baseline="0" noProof="0" dirty="0" err="1">
                <a:ln>
                  <a:noFill/>
                </a:ln>
                <a:solidFill>
                  <a:prstClr val="black">
                    <a:lumMod val="85000"/>
                    <a:lumOff val="15000"/>
                  </a:prstClr>
                </a:solidFill>
                <a:effectLst/>
                <a:uLnTx/>
                <a:uFillTx/>
                <a:latin typeface="+mn-lt"/>
                <a:ea typeface="+mj-ea"/>
                <a:cs typeface="+mj-cs"/>
              </a:rPr>
              <a:t>nstehende</a:t>
            </a:r>
            <a:r>
              <a:rPr kumimoji="0" lang="de-DE" sz="1200" b="1" i="0" u="none" strike="noStrike" kern="1200" cap="none" spc="0" normalizeH="0" baseline="0" noProof="0" dirty="0">
                <a:ln>
                  <a:noFill/>
                </a:ln>
                <a:solidFill>
                  <a:prstClr val="black">
                    <a:lumMod val="85000"/>
                    <a:lumOff val="15000"/>
                  </a:prstClr>
                </a:solidFill>
                <a:effectLst/>
                <a:uLnTx/>
                <a:uFillTx/>
                <a:latin typeface="+mn-lt"/>
                <a:ea typeface="+mj-ea"/>
                <a:cs typeface="+mj-cs"/>
              </a:rPr>
              <a:t> DHB-Satzungsänderung (</a:t>
            </a:r>
            <a:r>
              <a:rPr lang="de-DE" sz="1200" b="1" dirty="0">
                <a:solidFill>
                  <a:prstClr val="black">
                    <a:lumMod val="85000"/>
                    <a:lumOff val="15000"/>
                  </a:prstClr>
                </a:solidFill>
                <a:latin typeface="+mn-lt"/>
              </a:rPr>
              <a:t>vorläufiger Entwurf) </a:t>
            </a:r>
            <a:r>
              <a:rPr kumimoji="0" lang="de-DE" sz="1200" b="1" i="0" u="none" strike="noStrike" kern="1200" cap="none" spc="0" normalizeH="0" baseline="0" noProof="0" dirty="0">
                <a:ln>
                  <a:noFill/>
                </a:ln>
                <a:solidFill>
                  <a:prstClr val="black">
                    <a:lumMod val="85000"/>
                    <a:lumOff val="15000"/>
                  </a:prstClr>
                </a:solidFill>
                <a:effectLst/>
                <a:uLnTx/>
                <a:uFillTx/>
                <a:latin typeface="+mn-lt"/>
                <a:ea typeface="+mj-ea"/>
                <a:cs typeface="+mj-cs"/>
              </a:rPr>
              <a:t>des DHB wirken auch auf den HBW.</a:t>
            </a:r>
            <a:br>
              <a:rPr kumimoji="0" lang="de-DE" sz="1200" b="0" i="0" u="none" strike="noStrike" kern="1200" cap="none" spc="0" normalizeH="0" baseline="0" noProof="0" dirty="0">
                <a:ln>
                  <a:noFill/>
                </a:ln>
                <a:solidFill>
                  <a:prstClr val="black">
                    <a:lumMod val="85000"/>
                    <a:lumOff val="15000"/>
                  </a:prstClr>
                </a:solidFill>
                <a:effectLst/>
                <a:uLnTx/>
                <a:uFillTx/>
                <a:latin typeface="+mn-lt"/>
                <a:ea typeface="+mj-ea"/>
                <a:cs typeface="+mj-cs"/>
              </a:rPr>
            </a:br>
            <a:br>
              <a:rPr lang="de-DE" sz="1200" dirty="0">
                <a:latin typeface="+mn-lt"/>
              </a:rPr>
            </a:br>
            <a:r>
              <a:rPr lang="de-DE" sz="1400" dirty="0">
                <a:latin typeface="+mn-lt"/>
              </a:rPr>
              <a:t> </a:t>
            </a:r>
            <a:br>
              <a:rPr lang="de-DE" sz="1400" dirty="0">
                <a:latin typeface="+mn-lt"/>
              </a:rPr>
            </a:br>
            <a:endParaRPr lang="de-DE" sz="1400" dirty="0">
              <a:latin typeface="+mn-lt"/>
            </a:endParaRPr>
          </a:p>
        </p:txBody>
      </p:sp>
      <p:pic>
        <p:nvPicPr>
          <p:cNvPr id="5" name="Grafik 4">
            <a:extLst>
              <a:ext uri="{FF2B5EF4-FFF2-40B4-BE49-F238E27FC236}">
                <a16:creationId xmlns:a16="http://schemas.microsoft.com/office/drawing/2014/main" id="{E9A0209F-F3C2-4039-8E05-EC0824D5A806}"/>
              </a:ext>
            </a:extLst>
          </p:cNvPr>
          <p:cNvPicPr>
            <a:picLocks noChangeAspect="1"/>
          </p:cNvPicPr>
          <p:nvPr/>
        </p:nvPicPr>
        <p:blipFill>
          <a:blip r:embed="rId2"/>
          <a:stretch>
            <a:fillRect/>
          </a:stretch>
        </p:blipFill>
        <p:spPr>
          <a:xfrm>
            <a:off x="1628229" y="622114"/>
            <a:ext cx="964696" cy="452644"/>
          </a:xfrm>
          <a:prstGeom prst="rect">
            <a:avLst/>
          </a:prstGeom>
        </p:spPr>
      </p:pic>
      <p:pic>
        <p:nvPicPr>
          <p:cNvPr id="7" name="Grafik 6">
            <a:extLst>
              <a:ext uri="{FF2B5EF4-FFF2-40B4-BE49-F238E27FC236}">
                <a16:creationId xmlns:a16="http://schemas.microsoft.com/office/drawing/2014/main" id="{0C8978CD-E80F-40F2-CB72-59A9F14F9B6A}"/>
              </a:ext>
            </a:extLst>
          </p:cNvPr>
          <p:cNvPicPr>
            <a:picLocks noChangeAspect="1"/>
          </p:cNvPicPr>
          <p:nvPr/>
        </p:nvPicPr>
        <p:blipFill>
          <a:blip r:embed="rId3"/>
          <a:stretch>
            <a:fillRect/>
          </a:stretch>
        </p:blipFill>
        <p:spPr>
          <a:xfrm>
            <a:off x="2969070" y="1798325"/>
            <a:ext cx="2987910" cy="4994365"/>
          </a:xfrm>
          <a:prstGeom prst="rect">
            <a:avLst/>
          </a:prstGeom>
        </p:spPr>
      </p:pic>
      <p:pic>
        <p:nvPicPr>
          <p:cNvPr id="9" name="Grafik 8">
            <a:extLst>
              <a:ext uri="{FF2B5EF4-FFF2-40B4-BE49-F238E27FC236}">
                <a16:creationId xmlns:a16="http://schemas.microsoft.com/office/drawing/2014/main" id="{6B7BB54E-A0A7-2A7D-94CF-85013E28C311}"/>
              </a:ext>
            </a:extLst>
          </p:cNvPr>
          <p:cNvPicPr>
            <a:picLocks noChangeAspect="1"/>
          </p:cNvPicPr>
          <p:nvPr/>
        </p:nvPicPr>
        <p:blipFill>
          <a:blip r:embed="rId4"/>
          <a:stretch>
            <a:fillRect/>
          </a:stretch>
        </p:blipFill>
        <p:spPr>
          <a:xfrm>
            <a:off x="6422574" y="1770821"/>
            <a:ext cx="2987910" cy="5021870"/>
          </a:xfrm>
          <a:prstGeom prst="rect">
            <a:avLst/>
          </a:prstGeom>
        </p:spPr>
      </p:pic>
    </p:spTree>
    <p:extLst>
      <p:ext uri="{BB962C8B-B14F-4D97-AF65-F5344CB8AC3E}">
        <p14:creationId xmlns:p14="http://schemas.microsoft.com/office/powerpoint/2010/main" val="34705696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D586B8F-9ACE-49B8-8210-8905B40AE39B}"/>
              </a:ext>
            </a:extLst>
          </p:cNvPr>
          <p:cNvSpPr>
            <a:spLocks noGrp="1"/>
          </p:cNvSpPr>
          <p:nvPr>
            <p:ph type="title"/>
          </p:nvPr>
        </p:nvSpPr>
        <p:spPr>
          <a:xfrm>
            <a:off x="2592925" y="442939"/>
            <a:ext cx="8911687" cy="1280890"/>
          </a:xfrm>
        </p:spPr>
        <p:txBody>
          <a:bodyPr>
            <a:noAutofit/>
          </a:bodyPr>
          <a:lstStyle/>
          <a:p>
            <a:r>
              <a:rPr lang="de-DE" sz="2000" b="1" dirty="0"/>
              <a:t> </a:t>
            </a:r>
            <a:br>
              <a:rPr lang="de-DE" sz="2000" b="1" dirty="0"/>
            </a:br>
            <a:r>
              <a:rPr lang="de-DE" sz="2000" b="1" dirty="0"/>
              <a:t>5. Berichte Präsidium / Vorstand (6/6)</a:t>
            </a:r>
            <a:br>
              <a:rPr lang="de-DE" sz="2000" b="1" dirty="0"/>
            </a:br>
            <a:br>
              <a:rPr lang="de-DE" sz="2000" b="1" dirty="0"/>
            </a:br>
            <a:r>
              <a:rPr kumimoji="0" lang="de-DE" sz="1200" b="0" i="0" u="none" strike="noStrike" kern="1200" cap="none" spc="0" normalizeH="0" baseline="0" noProof="0" dirty="0">
                <a:ln>
                  <a:noFill/>
                </a:ln>
                <a:solidFill>
                  <a:prstClr val="black">
                    <a:lumMod val="85000"/>
                    <a:lumOff val="15000"/>
                  </a:prstClr>
                </a:solidFill>
                <a:effectLst/>
                <a:uLnTx/>
                <a:uFillTx/>
                <a:latin typeface="+mn-lt"/>
                <a:ea typeface="+mj-ea"/>
                <a:cs typeface="+mj-cs"/>
              </a:rPr>
              <a:t>weitere </a:t>
            </a:r>
            <a:r>
              <a:rPr lang="de-DE" sz="1200" dirty="0"/>
              <a:t>Themenschwerpunkte 2025ff:</a:t>
            </a:r>
            <a:br>
              <a:rPr lang="de-DE" sz="1200" dirty="0"/>
            </a:br>
            <a:br>
              <a:rPr kumimoji="0" lang="de-DE" sz="1200" b="0" i="0" u="none" strike="noStrike" kern="1200" cap="none" spc="0" normalizeH="0" baseline="0" noProof="0" dirty="0">
                <a:ln>
                  <a:noFill/>
                </a:ln>
                <a:solidFill>
                  <a:prstClr val="black">
                    <a:lumMod val="85000"/>
                    <a:lumOff val="15000"/>
                  </a:prstClr>
                </a:solidFill>
                <a:effectLst/>
                <a:uLnTx/>
                <a:uFillTx/>
                <a:latin typeface="+mn-lt"/>
                <a:ea typeface="+mj-ea"/>
                <a:cs typeface="+mj-cs"/>
              </a:rPr>
            </a:br>
            <a:r>
              <a:rPr kumimoji="0" lang="de-DE" sz="1200" b="1" i="0" u="none" strike="noStrike" kern="1200" cap="none" spc="0" normalizeH="0" baseline="0" noProof="0" dirty="0">
                <a:ln>
                  <a:noFill/>
                </a:ln>
                <a:solidFill>
                  <a:prstClr val="black">
                    <a:lumMod val="85000"/>
                    <a:lumOff val="15000"/>
                  </a:prstClr>
                </a:solidFill>
                <a:effectLst/>
                <a:uLnTx/>
                <a:uFillTx/>
                <a:latin typeface="+mn-lt"/>
                <a:ea typeface="+mj-ea"/>
                <a:cs typeface="+mj-cs"/>
              </a:rPr>
              <a:t>Vorschläge zur Schiedsrichtergewinnung aus der HBW-Jugendversammlung</a:t>
            </a:r>
            <a:br>
              <a:rPr kumimoji="0" lang="de-DE" sz="1200" b="0" i="0" u="none" strike="noStrike" kern="1200" cap="none" spc="0" normalizeH="0" baseline="0" noProof="0" dirty="0">
                <a:ln>
                  <a:noFill/>
                </a:ln>
                <a:solidFill>
                  <a:prstClr val="black">
                    <a:lumMod val="85000"/>
                    <a:lumOff val="15000"/>
                  </a:prstClr>
                </a:solidFill>
                <a:effectLst/>
                <a:uLnTx/>
                <a:uFillTx/>
                <a:latin typeface="+mn-lt"/>
                <a:ea typeface="+mj-ea"/>
                <a:cs typeface="+mj-cs"/>
              </a:rPr>
            </a:br>
            <a:br>
              <a:rPr kumimoji="0" lang="de-DE" sz="1200" b="0" i="0" u="none" strike="noStrike" kern="1200" cap="none" spc="0" normalizeH="0" baseline="0" noProof="0" dirty="0">
                <a:ln>
                  <a:noFill/>
                </a:ln>
                <a:solidFill>
                  <a:prstClr val="black">
                    <a:lumMod val="85000"/>
                    <a:lumOff val="15000"/>
                  </a:prstClr>
                </a:solidFill>
                <a:effectLst/>
                <a:uLnTx/>
                <a:uFillTx/>
                <a:latin typeface="+mn-lt"/>
                <a:ea typeface="+mj-ea"/>
                <a:cs typeface="+mj-cs"/>
              </a:rPr>
            </a:br>
            <a:br>
              <a:rPr lang="de-DE" sz="1200" dirty="0">
                <a:latin typeface="+mn-lt"/>
              </a:rPr>
            </a:br>
            <a:r>
              <a:rPr lang="de-DE" sz="1400" dirty="0">
                <a:latin typeface="+mn-lt"/>
              </a:rPr>
              <a:t> </a:t>
            </a:r>
            <a:br>
              <a:rPr lang="de-DE" sz="1400" dirty="0">
                <a:latin typeface="+mn-lt"/>
              </a:rPr>
            </a:br>
            <a:endParaRPr lang="de-DE" sz="1400" dirty="0">
              <a:latin typeface="+mn-lt"/>
            </a:endParaRPr>
          </a:p>
        </p:txBody>
      </p:sp>
      <p:pic>
        <p:nvPicPr>
          <p:cNvPr id="5" name="Grafik 4">
            <a:extLst>
              <a:ext uri="{FF2B5EF4-FFF2-40B4-BE49-F238E27FC236}">
                <a16:creationId xmlns:a16="http://schemas.microsoft.com/office/drawing/2014/main" id="{E9A0209F-F3C2-4039-8E05-EC0824D5A806}"/>
              </a:ext>
            </a:extLst>
          </p:cNvPr>
          <p:cNvPicPr>
            <a:picLocks noChangeAspect="1"/>
          </p:cNvPicPr>
          <p:nvPr/>
        </p:nvPicPr>
        <p:blipFill>
          <a:blip r:embed="rId2"/>
          <a:stretch>
            <a:fillRect/>
          </a:stretch>
        </p:blipFill>
        <p:spPr>
          <a:xfrm>
            <a:off x="1628229" y="622114"/>
            <a:ext cx="964696" cy="452644"/>
          </a:xfrm>
          <a:prstGeom prst="rect">
            <a:avLst/>
          </a:prstGeom>
        </p:spPr>
      </p:pic>
    </p:spTree>
    <p:extLst>
      <p:ext uri="{BB962C8B-B14F-4D97-AF65-F5344CB8AC3E}">
        <p14:creationId xmlns:p14="http://schemas.microsoft.com/office/powerpoint/2010/main" val="11868970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a:extLst>
              <a:ext uri="{FF2B5EF4-FFF2-40B4-BE49-F238E27FC236}">
                <a16:creationId xmlns:a16="http://schemas.microsoft.com/office/drawing/2014/main" id="{E9A0209F-F3C2-4039-8E05-EC0824D5A806}"/>
              </a:ext>
            </a:extLst>
          </p:cNvPr>
          <p:cNvPicPr>
            <a:picLocks noChangeAspect="1"/>
          </p:cNvPicPr>
          <p:nvPr/>
        </p:nvPicPr>
        <p:blipFill>
          <a:blip r:embed="rId2"/>
          <a:stretch>
            <a:fillRect/>
          </a:stretch>
        </p:blipFill>
        <p:spPr>
          <a:xfrm>
            <a:off x="1628229" y="622114"/>
            <a:ext cx="964696" cy="452644"/>
          </a:xfrm>
          <a:prstGeom prst="rect">
            <a:avLst/>
          </a:prstGeom>
        </p:spPr>
      </p:pic>
      <p:sp>
        <p:nvSpPr>
          <p:cNvPr id="9" name="Titel 3">
            <a:extLst>
              <a:ext uri="{FF2B5EF4-FFF2-40B4-BE49-F238E27FC236}">
                <a16:creationId xmlns:a16="http://schemas.microsoft.com/office/drawing/2014/main" id="{97323CF7-0834-6CD8-0128-7572BAB2D689}"/>
              </a:ext>
            </a:extLst>
          </p:cNvPr>
          <p:cNvSpPr txBox="1">
            <a:spLocks/>
          </p:cNvSpPr>
          <p:nvPr/>
        </p:nvSpPr>
        <p:spPr>
          <a:xfrm>
            <a:off x="3094046" y="738365"/>
            <a:ext cx="8911687" cy="1280890"/>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de-DE" sz="2000" b="1" dirty="0"/>
              <a:t>6. Aussprache zu den Berichten </a:t>
            </a:r>
          </a:p>
          <a:p>
            <a:pPr marL="457200" indent="-457200">
              <a:buAutoNum type="arabicPeriod"/>
            </a:pPr>
            <a:endParaRPr lang="de-DE" sz="2000" b="1" dirty="0"/>
          </a:p>
          <a:p>
            <a:pPr marL="457200" indent="-457200">
              <a:buAutoNum type="arabicPeriod"/>
            </a:pPr>
            <a:endParaRPr lang="de-DE" sz="2000" b="1" dirty="0"/>
          </a:p>
          <a:p>
            <a:r>
              <a:rPr lang="de-DE" sz="1800" dirty="0"/>
              <a:t>- Wortmeldungen</a:t>
            </a:r>
          </a:p>
          <a:p>
            <a:endParaRPr lang="de-DE" sz="1800" dirty="0"/>
          </a:p>
          <a:p>
            <a:endParaRPr lang="de-DE" sz="1800" dirty="0"/>
          </a:p>
          <a:p>
            <a:endParaRPr lang="de-DE" sz="2000" b="1" dirty="0"/>
          </a:p>
          <a:p>
            <a:endParaRPr lang="de-DE" sz="2000" b="1" dirty="0"/>
          </a:p>
          <a:p>
            <a:endParaRPr lang="de-DE" sz="2000" b="1" dirty="0"/>
          </a:p>
          <a:p>
            <a:endParaRPr lang="de-DE" sz="2000" b="1" dirty="0"/>
          </a:p>
          <a:p>
            <a:endParaRPr lang="de-DE" sz="2000" b="1" dirty="0"/>
          </a:p>
          <a:p>
            <a:br>
              <a:rPr lang="de-DE" sz="2000" b="1" dirty="0"/>
            </a:br>
            <a:br>
              <a:rPr lang="de-DE" sz="1800" dirty="0"/>
            </a:br>
            <a:endParaRPr lang="de-DE" sz="1600" dirty="0"/>
          </a:p>
        </p:txBody>
      </p:sp>
    </p:spTree>
    <p:extLst>
      <p:ext uri="{BB962C8B-B14F-4D97-AF65-F5344CB8AC3E}">
        <p14:creationId xmlns:p14="http://schemas.microsoft.com/office/powerpoint/2010/main" val="42293368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a:extLst>
              <a:ext uri="{FF2B5EF4-FFF2-40B4-BE49-F238E27FC236}">
                <a16:creationId xmlns:a16="http://schemas.microsoft.com/office/drawing/2014/main" id="{E9A0209F-F3C2-4039-8E05-EC0824D5A806}"/>
              </a:ext>
            </a:extLst>
          </p:cNvPr>
          <p:cNvPicPr>
            <a:picLocks noChangeAspect="1"/>
          </p:cNvPicPr>
          <p:nvPr/>
        </p:nvPicPr>
        <p:blipFill>
          <a:blip r:embed="rId2"/>
          <a:stretch>
            <a:fillRect/>
          </a:stretch>
        </p:blipFill>
        <p:spPr>
          <a:xfrm>
            <a:off x="1628229" y="622114"/>
            <a:ext cx="964696" cy="452644"/>
          </a:xfrm>
          <a:prstGeom prst="rect">
            <a:avLst/>
          </a:prstGeom>
        </p:spPr>
      </p:pic>
      <p:sp>
        <p:nvSpPr>
          <p:cNvPr id="9" name="Titel 3">
            <a:extLst>
              <a:ext uri="{FF2B5EF4-FFF2-40B4-BE49-F238E27FC236}">
                <a16:creationId xmlns:a16="http://schemas.microsoft.com/office/drawing/2014/main" id="{97323CF7-0834-6CD8-0128-7572BAB2D689}"/>
              </a:ext>
            </a:extLst>
          </p:cNvPr>
          <p:cNvSpPr txBox="1">
            <a:spLocks/>
          </p:cNvSpPr>
          <p:nvPr/>
        </p:nvSpPr>
        <p:spPr>
          <a:xfrm>
            <a:off x="3094046" y="738365"/>
            <a:ext cx="8911687" cy="1280890"/>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de-DE" sz="2000" b="1" dirty="0"/>
              <a:t>7. Bericht der Kassenprüfer mit Aussprache</a:t>
            </a:r>
          </a:p>
          <a:p>
            <a:endParaRPr lang="de-DE" sz="2000" b="1" dirty="0"/>
          </a:p>
          <a:p>
            <a:pPr marL="285750" indent="-285750">
              <a:buFontTx/>
              <a:buChar char="-"/>
            </a:pPr>
            <a:r>
              <a:rPr lang="de-DE" sz="1800" dirty="0"/>
              <a:t>Bericht</a:t>
            </a:r>
          </a:p>
          <a:p>
            <a:pPr marL="285750" indent="-285750">
              <a:buFontTx/>
              <a:buChar char="-"/>
            </a:pPr>
            <a:r>
              <a:rPr lang="de-DE" sz="1800" dirty="0"/>
              <a:t>Wortmeldungen</a:t>
            </a:r>
          </a:p>
          <a:p>
            <a:endParaRPr lang="de-DE" sz="2000" b="1" dirty="0"/>
          </a:p>
          <a:p>
            <a:br>
              <a:rPr lang="de-DE" sz="2000" b="1" dirty="0"/>
            </a:br>
            <a:r>
              <a:rPr lang="de-DE" sz="2000" b="1" dirty="0"/>
              <a:t>8. Genehmigung der Jahresrechnung 2023 / 2024</a:t>
            </a:r>
          </a:p>
          <a:p>
            <a:endParaRPr lang="de-DE" sz="2000" b="1" dirty="0"/>
          </a:p>
          <a:p>
            <a:pPr marL="285750" indent="-285750">
              <a:buFontTx/>
              <a:buChar char="-"/>
            </a:pPr>
            <a:r>
              <a:rPr lang="de-DE" sz="1800" dirty="0"/>
              <a:t>Abstimmung</a:t>
            </a:r>
            <a:br>
              <a:rPr lang="de-DE" sz="2000" b="1" dirty="0"/>
            </a:br>
            <a:endParaRPr lang="de-DE" sz="2000" b="1" dirty="0"/>
          </a:p>
          <a:p>
            <a:endParaRPr lang="de-DE" sz="2000" b="1" dirty="0"/>
          </a:p>
          <a:p>
            <a:r>
              <a:rPr lang="de-DE" sz="2000" b="1" dirty="0"/>
              <a:t>9. Beschluss Haushaltspläne 2026 / 2027</a:t>
            </a:r>
          </a:p>
          <a:p>
            <a:endParaRPr lang="de-DE" sz="2000" b="1" dirty="0"/>
          </a:p>
          <a:p>
            <a:pPr marL="342900" indent="-342900">
              <a:buFontTx/>
              <a:buChar char="-"/>
            </a:pPr>
            <a:r>
              <a:rPr lang="de-DE" sz="1800" dirty="0"/>
              <a:t>Vorstellung Haushaltsplan</a:t>
            </a:r>
          </a:p>
          <a:p>
            <a:pPr marL="342900" indent="-342900">
              <a:buFontTx/>
              <a:buChar char="-"/>
            </a:pPr>
            <a:r>
              <a:rPr lang="de-DE" sz="1800" dirty="0"/>
              <a:t>Abstimmung</a:t>
            </a:r>
          </a:p>
          <a:p>
            <a:pPr marL="457200" indent="-457200">
              <a:buAutoNum type="arabicPeriod"/>
            </a:pPr>
            <a:endParaRPr lang="de-DE" sz="2000" b="1" dirty="0"/>
          </a:p>
          <a:p>
            <a:endParaRPr lang="de-DE" sz="1800" dirty="0"/>
          </a:p>
          <a:p>
            <a:endParaRPr lang="de-DE" sz="1800" dirty="0"/>
          </a:p>
          <a:p>
            <a:endParaRPr lang="de-DE" sz="2000" b="1" dirty="0"/>
          </a:p>
          <a:p>
            <a:endParaRPr lang="de-DE" sz="2000" b="1" dirty="0"/>
          </a:p>
          <a:p>
            <a:endParaRPr lang="de-DE" sz="2000" b="1" dirty="0"/>
          </a:p>
          <a:p>
            <a:endParaRPr lang="de-DE" sz="2000" b="1" dirty="0"/>
          </a:p>
          <a:p>
            <a:endParaRPr lang="de-DE" sz="2000" b="1" dirty="0"/>
          </a:p>
          <a:p>
            <a:br>
              <a:rPr lang="de-DE" sz="2000" b="1" dirty="0"/>
            </a:br>
            <a:br>
              <a:rPr lang="de-DE" sz="1800" dirty="0"/>
            </a:br>
            <a:endParaRPr lang="de-DE" sz="1600" dirty="0"/>
          </a:p>
        </p:txBody>
      </p:sp>
    </p:spTree>
    <p:extLst>
      <p:ext uri="{BB962C8B-B14F-4D97-AF65-F5344CB8AC3E}">
        <p14:creationId xmlns:p14="http://schemas.microsoft.com/office/powerpoint/2010/main" val="32419040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a:extLst>
              <a:ext uri="{FF2B5EF4-FFF2-40B4-BE49-F238E27FC236}">
                <a16:creationId xmlns:a16="http://schemas.microsoft.com/office/drawing/2014/main" id="{E9A0209F-F3C2-4039-8E05-EC0824D5A806}"/>
              </a:ext>
            </a:extLst>
          </p:cNvPr>
          <p:cNvPicPr>
            <a:picLocks noChangeAspect="1"/>
          </p:cNvPicPr>
          <p:nvPr/>
        </p:nvPicPr>
        <p:blipFill>
          <a:blip r:embed="rId2"/>
          <a:stretch>
            <a:fillRect/>
          </a:stretch>
        </p:blipFill>
        <p:spPr>
          <a:xfrm>
            <a:off x="1628229" y="622114"/>
            <a:ext cx="964696" cy="452644"/>
          </a:xfrm>
          <a:prstGeom prst="rect">
            <a:avLst/>
          </a:prstGeom>
        </p:spPr>
      </p:pic>
      <p:sp>
        <p:nvSpPr>
          <p:cNvPr id="9" name="Titel 3">
            <a:extLst>
              <a:ext uri="{FF2B5EF4-FFF2-40B4-BE49-F238E27FC236}">
                <a16:creationId xmlns:a16="http://schemas.microsoft.com/office/drawing/2014/main" id="{97323CF7-0834-6CD8-0128-7572BAB2D689}"/>
              </a:ext>
            </a:extLst>
          </p:cNvPr>
          <p:cNvSpPr txBox="1">
            <a:spLocks/>
          </p:cNvSpPr>
          <p:nvPr/>
        </p:nvSpPr>
        <p:spPr>
          <a:xfrm>
            <a:off x="3810677" y="199885"/>
            <a:ext cx="7749599" cy="1280890"/>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de-DE" sz="2000" b="1" dirty="0"/>
              <a:t>Jahresabschluss 2023							2024</a:t>
            </a:r>
            <a:endParaRPr lang="de-DE" sz="1800" dirty="0"/>
          </a:p>
          <a:p>
            <a:endParaRPr lang="de-DE" sz="1800" dirty="0"/>
          </a:p>
          <a:p>
            <a:endParaRPr lang="de-DE" sz="1800" dirty="0"/>
          </a:p>
          <a:p>
            <a:endParaRPr lang="de-DE" sz="2000" b="1" dirty="0"/>
          </a:p>
          <a:p>
            <a:endParaRPr lang="de-DE" sz="2000" b="1" dirty="0"/>
          </a:p>
          <a:p>
            <a:endParaRPr lang="de-DE" sz="2000" b="1" dirty="0"/>
          </a:p>
          <a:p>
            <a:endParaRPr lang="de-DE" sz="2000" b="1" dirty="0"/>
          </a:p>
          <a:p>
            <a:endParaRPr lang="de-DE" sz="2000" b="1" dirty="0"/>
          </a:p>
          <a:p>
            <a:br>
              <a:rPr lang="de-DE" sz="2000" b="1" dirty="0"/>
            </a:br>
            <a:br>
              <a:rPr lang="de-DE" sz="1800" dirty="0"/>
            </a:br>
            <a:r>
              <a:rPr lang="de-DE" sz="1800" dirty="0"/>
              <a:t> </a:t>
            </a:r>
            <a:endParaRPr lang="de-DE" sz="1600" dirty="0"/>
          </a:p>
        </p:txBody>
      </p:sp>
      <p:pic>
        <p:nvPicPr>
          <p:cNvPr id="3" name="Grafik 2">
            <a:extLst>
              <a:ext uri="{FF2B5EF4-FFF2-40B4-BE49-F238E27FC236}">
                <a16:creationId xmlns:a16="http://schemas.microsoft.com/office/drawing/2014/main" id="{E3F8D0E3-DB18-7974-F980-111ED7E47341}"/>
              </a:ext>
            </a:extLst>
          </p:cNvPr>
          <p:cNvPicPr>
            <a:picLocks noChangeAspect="1"/>
          </p:cNvPicPr>
          <p:nvPr/>
        </p:nvPicPr>
        <p:blipFill>
          <a:blip r:embed="rId3"/>
          <a:stretch>
            <a:fillRect/>
          </a:stretch>
        </p:blipFill>
        <p:spPr>
          <a:xfrm>
            <a:off x="3386333" y="589280"/>
            <a:ext cx="4017065" cy="6156960"/>
          </a:xfrm>
          <a:prstGeom prst="rect">
            <a:avLst/>
          </a:prstGeom>
        </p:spPr>
      </p:pic>
      <p:pic>
        <p:nvPicPr>
          <p:cNvPr id="8" name="Grafik 7">
            <a:extLst>
              <a:ext uri="{FF2B5EF4-FFF2-40B4-BE49-F238E27FC236}">
                <a16:creationId xmlns:a16="http://schemas.microsoft.com/office/drawing/2014/main" id="{3900886C-C5BE-B9F9-69BB-A645F3458D47}"/>
              </a:ext>
            </a:extLst>
          </p:cNvPr>
          <p:cNvPicPr>
            <a:picLocks noChangeAspect="1"/>
          </p:cNvPicPr>
          <p:nvPr/>
        </p:nvPicPr>
        <p:blipFill>
          <a:blip r:embed="rId4"/>
          <a:stretch>
            <a:fillRect/>
          </a:stretch>
        </p:blipFill>
        <p:spPr>
          <a:xfrm>
            <a:off x="7846573" y="589280"/>
            <a:ext cx="4055867" cy="6156960"/>
          </a:xfrm>
          <a:prstGeom prst="rect">
            <a:avLst/>
          </a:prstGeom>
        </p:spPr>
      </p:pic>
    </p:spTree>
    <p:extLst>
      <p:ext uri="{BB962C8B-B14F-4D97-AF65-F5344CB8AC3E}">
        <p14:creationId xmlns:p14="http://schemas.microsoft.com/office/powerpoint/2010/main" val="10478372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a:extLst>
              <a:ext uri="{FF2B5EF4-FFF2-40B4-BE49-F238E27FC236}">
                <a16:creationId xmlns:a16="http://schemas.microsoft.com/office/drawing/2014/main" id="{E9A0209F-F3C2-4039-8E05-EC0824D5A806}"/>
              </a:ext>
            </a:extLst>
          </p:cNvPr>
          <p:cNvPicPr>
            <a:picLocks noChangeAspect="1"/>
          </p:cNvPicPr>
          <p:nvPr/>
        </p:nvPicPr>
        <p:blipFill>
          <a:blip r:embed="rId2"/>
          <a:stretch>
            <a:fillRect/>
          </a:stretch>
        </p:blipFill>
        <p:spPr>
          <a:xfrm>
            <a:off x="1628229" y="622114"/>
            <a:ext cx="964696" cy="452644"/>
          </a:xfrm>
          <a:prstGeom prst="rect">
            <a:avLst/>
          </a:prstGeom>
        </p:spPr>
      </p:pic>
      <p:sp>
        <p:nvSpPr>
          <p:cNvPr id="9" name="Titel 3">
            <a:extLst>
              <a:ext uri="{FF2B5EF4-FFF2-40B4-BE49-F238E27FC236}">
                <a16:creationId xmlns:a16="http://schemas.microsoft.com/office/drawing/2014/main" id="{97323CF7-0834-6CD8-0128-7572BAB2D689}"/>
              </a:ext>
            </a:extLst>
          </p:cNvPr>
          <p:cNvSpPr txBox="1">
            <a:spLocks/>
          </p:cNvSpPr>
          <p:nvPr/>
        </p:nvSpPr>
        <p:spPr>
          <a:xfrm>
            <a:off x="3810677" y="296405"/>
            <a:ext cx="7749599" cy="1280890"/>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de-DE" sz="2000" b="1" dirty="0"/>
              <a:t>Haushaltsplan 2026							2027</a:t>
            </a:r>
            <a:endParaRPr lang="de-DE" sz="1800" dirty="0"/>
          </a:p>
          <a:p>
            <a:endParaRPr lang="de-DE" sz="1800" dirty="0"/>
          </a:p>
          <a:p>
            <a:endParaRPr lang="de-DE" sz="1800" dirty="0"/>
          </a:p>
          <a:p>
            <a:endParaRPr lang="de-DE" sz="2000" b="1" dirty="0"/>
          </a:p>
          <a:p>
            <a:endParaRPr lang="de-DE" sz="2000" b="1" dirty="0"/>
          </a:p>
          <a:p>
            <a:endParaRPr lang="de-DE" sz="2000" b="1" dirty="0"/>
          </a:p>
          <a:p>
            <a:endParaRPr lang="de-DE" sz="2000" b="1" dirty="0"/>
          </a:p>
          <a:p>
            <a:endParaRPr lang="de-DE" sz="2000" b="1" dirty="0"/>
          </a:p>
          <a:p>
            <a:br>
              <a:rPr lang="de-DE" sz="2000" b="1" dirty="0"/>
            </a:br>
            <a:br>
              <a:rPr lang="de-DE" sz="1800" dirty="0"/>
            </a:br>
            <a:r>
              <a:rPr lang="de-DE" sz="1800" dirty="0"/>
              <a:t> </a:t>
            </a:r>
            <a:endParaRPr lang="de-DE" sz="1600" dirty="0"/>
          </a:p>
        </p:txBody>
      </p:sp>
      <p:pic>
        <p:nvPicPr>
          <p:cNvPr id="3" name="Grafik 2">
            <a:extLst>
              <a:ext uri="{FF2B5EF4-FFF2-40B4-BE49-F238E27FC236}">
                <a16:creationId xmlns:a16="http://schemas.microsoft.com/office/drawing/2014/main" id="{E262F48D-4DBB-B6DC-90F4-68BB55657826}"/>
              </a:ext>
            </a:extLst>
          </p:cNvPr>
          <p:cNvPicPr>
            <a:picLocks noChangeAspect="1"/>
          </p:cNvPicPr>
          <p:nvPr/>
        </p:nvPicPr>
        <p:blipFill>
          <a:blip r:embed="rId3"/>
          <a:stretch>
            <a:fillRect/>
          </a:stretch>
        </p:blipFill>
        <p:spPr>
          <a:xfrm>
            <a:off x="7823751" y="775998"/>
            <a:ext cx="3874800" cy="5952647"/>
          </a:xfrm>
          <a:prstGeom prst="rect">
            <a:avLst/>
          </a:prstGeom>
        </p:spPr>
      </p:pic>
      <p:pic>
        <p:nvPicPr>
          <p:cNvPr id="6" name="Grafik 5">
            <a:extLst>
              <a:ext uri="{FF2B5EF4-FFF2-40B4-BE49-F238E27FC236}">
                <a16:creationId xmlns:a16="http://schemas.microsoft.com/office/drawing/2014/main" id="{CB032D23-49FD-674B-F655-C8A32D07F1AD}"/>
              </a:ext>
            </a:extLst>
          </p:cNvPr>
          <p:cNvPicPr>
            <a:picLocks noChangeAspect="1"/>
          </p:cNvPicPr>
          <p:nvPr/>
        </p:nvPicPr>
        <p:blipFill>
          <a:blip r:embed="rId4"/>
          <a:stretch>
            <a:fillRect/>
          </a:stretch>
        </p:blipFill>
        <p:spPr>
          <a:xfrm>
            <a:off x="3285608" y="775998"/>
            <a:ext cx="3929267" cy="5923341"/>
          </a:xfrm>
          <a:prstGeom prst="rect">
            <a:avLst/>
          </a:prstGeom>
        </p:spPr>
      </p:pic>
    </p:spTree>
    <p:extLst>
      <p:ext uri="{BB962C8B-B14F-4D97-AF65-F5344CB8AC3E}">
        <p14:creationId xmlns:p14="http://schemas.microsoft.com/office/powerpoint/2010/main" val="7744413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a:extLst>
              <a:ext uri="{FF2B5EF4-FFF2-40B4-BE49-F238E27FC236}">
                <a16:creationId xmlns:a16="http://schemas.microsoft.com/office/drawing/2014/main" id="{E9A0209F-F3C2-4039-8E05-EC0824D5A806}"/>
              </a:ext>
            </a:extLst>
          </p:cNvPr>
          <p:cNvPicPr>
            <a:picLocks noChangeAspect="1"/>
          </p:cNvPicPr>
          <p:nvPr/>
        </p:nvPicPr>
        <p:blipFill>
          <a:blip r:embed="rId2"/>
          <a:stretch>
            <a:fillRect/>
          </a:stretch>
        </p:blipFill>
        <p:spPr>
          <a:xfrm>
            <a:off x="1628229" y="622114"/>
            <a:ext cx="964696" cy="452644"/>
          </a:xfrm>
          <a:prstGeom prst="rect">
            <a:avLst/>
          </a:prstGeom>
        </p:spPr>
      </p:pic>
      <p:sp>
        <p:nvSpPr>
          <p:cNvPr id="9" name="Titel 3">
            <a:extLst>
              <a:ext uri="{FF2B5EF4-FFF2-40B4-BE49-F238E27FC236}">
                <a16:creationId xmlns:a16="http://schemas.microsoft.com/office/drawing/2014/main" id="{97323CF7-0834-6CD8-0128-7572BAB2D689}"/>
              </a:ext>
            </a:extLst>
          </p:cNvPr>
          <p:cNvSpPr txBox="1">
            <a:spLocks/>
          </p:cNvSpPr>
          <p:nvPr/>
        </p:nvSpPr>
        <p:spPr>
          <a:xfrm>
            <a:off x="3094046" y="738365"/>
            <a:ext cx="8911687" cy="1280890"/>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de-DE" sz="2000" b="1" dirty="0"/>
              <a:t>10. Anträge</a:t>
            </a:r>
          </a:p>
          <a:p>
            <a:pPr marL="457200" indent="-457200">
              <a:buAutoNum type="arabicPeriod"/>
            </a:pPr>
            <a:endParaRPr lang="de-DE" sz="2000" b="1" dirty="0"/>
          </a:p>
          <a:p>
            <a:pPr marL="457200" indent="-457200">
              <a:buAutoNum type="arabicPeriod"/>
            </a:pPr>
            <a:endParaRPr lang="de-DE" sz="2000" b="1" dirty="0"/>
          </a:p>
          <a:p>
            <a:r>
              <a:rPr lang="de-DE" sz="1800" dirty="0"/>
              <a:t>- Es wurden keine Anträge gestellt</a:t>
            </a:r>
          </a:p>
          <a:p>
            <a:endParaRPr lang="de-DE" sz="1800" dirty="0"/>
          </a:p>
          <a:p>
            <a:endParaRPr lang="de-DE" sz="1800" dirty="0"/>
          </a:p>
          <a:p>
            <a:endParaRPr lang="de-DE" sz="2000" b="1" dirty="0"/>
          </a:p>
          <a:p>
            <a:endParaRPr lang="de-DE" sz="2000" b="1" dirty="0"/>
          </a:p>
          <a:p>
            <a:endParaRPr lang="de-DE" sz="2000" b="1" dirty="0"/>
          </a:p>
          <a:p>
            <a:endParaRPr lang="de-DE" sz="2000" b="1" dirty="0"/>
          </a:p>
          <a:p>
            <a:endParaRPr lang="de-DE" sz="2000" b="1" dirty="0"/>
          </a:p>
          <a:p>
            <a:br>
              <a:rPr lang="de-DE" sz="2000" b="1" dirty="0"/>
            </a:br>
            <a:br>
              <a:rPr lang="de-DE" sz="1800" dirty="0"/>
            </a:br>
            <a:endParaRPr lang="de-DE" sz="1600" dirty="0"/>
          </a:p>
        </p:txBody>
      </p:sp>
    </p:spTree>
    <p:extLst>
      <p:ext uri="{BB962C8B-B14F-4D97-AF65-F5344CB8AC3E}">
        <p14:creationId xmlns:p14="http://schemas.microsoft.com/office/powerpoint/2010/main" val="15838520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a:extLst>
              <a:ext uri="{FF2B5EF4-FFF2-40B4-BE49-F238E27FC236}">
                <a16:creationId xmlns:a16="http://schemas.microsoft.com/office/drawing/2014/main" id="{E9A0209F-F3C2-4039-8E05-EC0824D5A806}"/>
              </a:ext>
            </a:extLst>
          </p:cNvPr>
          <p:cNvPicPr>
            <a:picLocks noChangeAspect="1"/>
          </p:cNvPicPr>
          <p:nvPr/>
        </p:nvPicPr>
        <p:blipFill>
          <a:blip r:embed="rId2"/>
          <a:stretch>
            <a:fillRect/>
          </a:stretch>
        </p:blipFill>
        <p:spPr>
          <a:xfrm>
            <a:off x="1628229" y="622114"/>
            <a:ext cx="964696" cy="452644"/>
          </a:xfrm>
          <a:prstGeom prst="rect">
            <a:avLst/>
          </a:prstGeom>
        </p:spPr>
      </p:pic>
      <p:sp>
        <p:nvSpPr>
          <p:cNvPr id="4" name="Titel 3">
            <a:extLst>
              <a:ext uri="{FF2B5EF4-FFF2-40B4-BE49-F238E27FC236}">
                <a16:creationId xmlns:a16="http://schemas.microsoft.com/office/drawing/2014/main" id="{04AEF176-0C0F-2C01-2BED-6D75E38B8718}"/>
              </a:ext>
            </a:extLst>
          </p:cNvPr>
          <p:cNvSpPr>
            <a:spLocks noGrp="1"/>
          </p:cNvSpPr>
          <p:nvPr>
            <p:ph type="title"/>
          </p:nvPr>
        </p:nvSpPr>
        <p:spPr>
          <a:xfrm>
            <a:off x="3094046" y="848436"/>
            <a:ext cx="8911687" cy="1280890"/>
          </a:xfrm>
        </p:spPr>
        <p:txBody>
          <a:bodyPr>
            <a:noAutofit/>
          </a:bodyPr>
          <a:lstStyle/>
          <a:p>
            <a:r>
              <a:rPr lang="de-DE" sz="2000" b="1" dirty="0"/>
              <a:t>Tagesordnung</a:t>
            </a:r>
            <a:br>
              <a:rPr lang="de-DE" sz="2000" b="1" dirty="0"/>
            </a:br>
            <a:br>
              <a:rPr lang="de-DE" sz="1800" dirty="0"/>
            </a:br>
            <a:r>
              <a:rPr lang="de-DE" sz="1600" dirty="0"/>
              <a:t>1. Begrüßung</a:t>
            </a:r>
            <a:br>
              <a:rPr lang="de-DE" sz="1600" dirty="0"/>
            </a:br>
            <a:r>
              <a:rPr lang="de-DE" sz="1600" dirty="0"/>
              <a:t>2. Grußworte - Ehrungen</a:t>
            </a:r>
            <a:br>
              <a:rPr lang="de-DE" sz="1600" dirty="0"/>
            </a:br>
            <a:r>
              <a:rPr lang="de-DE" sz="1600" dirty="0"/>
              <a:t>3. Totengedenken</a:t>
            </a:r>
            <a:br>
              <a:rPr lang="de-DE" sz="1600" dirty="0"/>
            </a:br>
            <a:r>
              <a:rPr lang="de-DE" sz="1600" dirty="0"/>
              <a:t>4. Feststellung der Anwesenheit und Stimmenzahl</a:t>
            </a:r>
            <a:br>
              <a:rPr lang="de-DE" sz="1600" dirty="0"/>
            </a:br>
            <a:r>
              <a:rPr lang="de-DE" sz="1600" dirty="0"/>
              <a:t>5. Berichte des Präsidiums und Vorstand </a:t>
            </a:r>
            <a:br>
              <a:rPr lang="de-DE" sz="1600" dirty="0"/>
            </a:br>
            <a:r>
              <a:rPr lang="de-DE" sz="1600" dirty="0"/>
              <a:t>6. Aussprache zu den Berichten</a:t>
            </a:r>
            <a:br>
              <a:rPr lang="de-DE" sz="1600" dirty="0"/>
            </a:br>
            <a:r>
              <a:rPr lang="de-DE" sz="1600" dirty="0"/>
              <a:t>7. Bericht der Kassenprüfer mit Aussprache</a:t>
            </a:r>
            <a:br>
              <a:rPr lang="de-DE" sz="1600" dirty="0"/>
            </a:br>
            <a:r>
              <a:rPr lang="de-DE" sz="1600" dirty="0"/>
              <a:t>8. Genehmigung der Jahresrechnung</a:t>
            </a:r>
            <a:br>
              <a:rPr lang="de-DE" sz="1600" dirty="0"/>
            </a:br>
            <a:r>
              <a:rPr lang="de-DE" sz="1600" dirty="0"/>
              <a:t>9. Beschluss Haushaltspläne 2026 / 2027</a:t>
            </a:r>
            <a:br>
              <a:rPr lang="de-DE" sz="1600" dirty="0"/>
            </a:br>
            <a:r>
              <a:rPr lang="de-DE" sz="1600" dirty="0"/>
              <a:t>10. Anträge </a:t>
            </a:r>
            <a:br>
              <a:rPr lang="de-DE" sz="1600" dirty="0"/>
            </a:br>
            <a:r>
              <a:rPr lang="de-DE" sz="1600" dirty="0"/>
              <a:t>11. Entlastung des Verbandsvorstands</a:t>
            </a:r>
            <a:br>
              <a:rPr lang="de-DE" sz="1600" dirty="0"/>
            </a:br>
            <a:r>
              <a:rPr lang="de-DE" sz="1600" dirty="0"/>
              <a:t>12. Neuwahlen des Verbandsvorstands </a:t>
            </a:r>
            <a:br>
              <a:rPr lang="de-DE" sz="1600" dirty="0"/>
            </a:br>
            <a:r>
              <a:rPr lang="de-DE" sz="1600" dirty="0"/>
              <a:t>13. Bestätigung der ernannten Vorstandsmitglieder</a:t>
            </a:r>
            <a:br>
              <a:rPr lang="de-DE" sz="1600" dirty="0"/>
            </a:br>
            <a:r>
              <a:rPr lang="de-DE" sz="1600" dirty="0"/>
              <a:t>14. Wahl Schiedsgericht</a:t>
            </a:r>
            <a:br>
              <a:rPr lang="de-DE" sz="1600" dirty="0"/>
            </a:br>
            <a:r>
              <a:rPr lang="de-DE" sz="1600" dirty="0"/>
              <a:t>15. Wahl Kassenprüfer</a:t>
            </a:r>
            <a:br>
              <a:rPr lang="de-DE" sz="1600" dirty="0"/>
            </a:br>
            <a:r>
              <a:rPr lang="de-DE" sz="1600" dirty="0"/>
              <a:t>16. Wahl der Delegierten für den DHB-Bundestag 24. Mai 2025 in Mönchengladbach</a:t>
            </a:r>
            <a:br>
              <a:rPr lang="de-DE" sz="1600" dirty="0"/>
            </a:br>
            <a:r>
              <a:rPr lang="de-DE" sz="1600" dirty="0"/>
              <a:t>17. Verschiedenes</a:t>
            </a:r>
          </a:p>
        </p:txBody>
      </p:sp>
    </p:spTree>
    <p:extLst>
      <p:ext uri="{BB962C8B-B14F-4D97-AF65-F5344CB8AC3E}">
        <p14:creationId xmlns:p14="http://schemas.microsoft.com/office/powerpoint/2010/main" val="24438349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a:extLst>
              <a:ext uri="{FF2B5EF4-FFF2-40B4-BE49-F238E27FC236}">
                <a16:creationId xmlns:a16="http://schemas.microsoft.com/office/drawing/2014/main" id="{E9A0209F-F3C2-4039-8E05-EC0824D5A806}"/>
              </a:ext>
            </a:extLst>
          </p:cNvPr>
          <p:cNvPicPr>
            <a:picLocks noChangeAspect="1"/>
          </p:cNvPicPr>
          <p:nvPr/>
        </p:nvPicPr>
        <p:blipFill>
          <a:blip r:embed="rId2"/>
          <a:stretch>
            <a:fillRect/>
          </a:stretch>
        </p:blipFill>
        <p:spPr>
          <a:xfrm>
            <a:off x="1628229" y="622114"/>
            <a:ext cx="964696" cy="452644"/>
          </a:xfrm>
          <a:prstGeom prst="rect">
            <a:avLst/>
          </a:prstGeom>
        </p:spPr>
      </p:pic>
      <p:sp>
        <p:nvSpPr>
          <p:cNvPr id="9" name="Titel 3">
            <a:extLst>
              <a:ext uri="{FF2B5EF4-FFF2-40B4-BE49-F238E27FC236}">
                <a16:creationId xmlns:a16="http://schemas.microsoft.com/office/drawing/2014/main" id="{97323CF7-0834-6CD8-0128-7572BAB2D689}"/>
              </a:ext>
            </a:extLst>
          </p:cNvPr>
          <p:cNvSpPr txBox="1">
            <a:spLocks/>
          </p:cNvSpPr>
          <p:nvPr/>
        </p:nvSpPr>
        <p:spPr>
          <a:xfrm>
            <a:off x="3094046" y="738364"/>
            <a:ext cx="8911687" cy="1903235"/>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de-DE" sz="2000" b="1" dirty="0"/>
              <a:t>11. Entlastung des Verbandsvorstandes</a:t>
            </a:r>
          </a:p>
          <a:p>
            <a:pPr marL="457200" indent="-457200">
              <a:buAutoNum type="arabicPeriod"/>
            </a:pPr>
            <a:endParaRPr lang="de-DE" sz="2000" b="1" dirty="0"/>
          </a:p>
          <a:p>
            <a:pPr marL="457200" indent="-457200">
              <a:buAutoNum type="arabicPeriod"/>
            </a:pPr>
            <a:endParaRPr lang="de-DE" sz="2000" b="1" dirty="0"/>
          </a:p>
          <a:p>
            <a:pPr marL="285750" indent="-285750">
              <a:buFontTx/>
              <a:buChar char="-"/>
            </a:pPr>
            <a:r>
              <a:rPr lang="de-DE" sz="1800" dirty="0"/>
              <a:t>Bestimmung des Wahlleiters für Entlastung und Neuwahl des Präsidenten</a:t>
            </a:r>
          </a:p>
          <a:p>
            <a:pPr marL="285750" indent="-285750">
              <a:buFontTx/>
              <a:buChar char="-"/>
            </a:pPr>
            <a:r>
              <a:rPr lang="de-DE" sz="1800" dirty="0"/>
              <a:t>Abstimmung, ob in offener Abstimmung  gewählt wird, </a:t>
            </a:r>
            <a:br>
              <a:rPr lang="de-DE" sz="1800" dirty="0"/>
            </a:br>
            <a:r>
              <a:rPr lang="de-DE" sz="1800" dirty="0"/>
              <a:t>wenn nur ein Bewerber vorhanden ist.</a:t>
            </a:r>
          </a:p>
          <a:p>
            <a:pPr marL="285750" indent="-285750">
              <a:buFontTx/>
              <a:buChar char="-"/>
            </a:pPr>
            <a:endParaRPr lang="de-DE" sz="1800" dirty="0"/>
          </a:p>
          <a:p>
            <a:pPr marL="285750" indent="-285750">
              <a:buFontTx/>
              <a:buChar char="-"/>
            </a:pPr>
            <a:endParaRPr lang="de-DE" sz="1800" dirty="0"/>
          </a:p>
          <a:p>
            <a:pPr marL="285750" indent="-285750">
              <a:buFontTx/>
              <a:buChar char="-"/>
            </a:pPr>
            <a:r>
              <a:rPr lang="de-DE" sz="1800" dirty="0"/>
              <a:t>Entlastung des Verbandsvorstandes</a:t>
            </a:r>
          </a:p>
          <a:p>
            <a:pPr marL="285750" indent="-285750">
              <a:buFontTx/>
              <a:buChar char="-"/>
            </a:pPr>
            <a:endParaRPr lang="de-DE" sz="1800" dirty="0"/>
          </a:p>
          <a:p>
            <a:pPr marL="285750" indent="-285750">
              <a:buFontTx/>
              <a:buChar char="-"/>
            </a:pPr>
            <a:endParaRPr lang="de-DE" sz="1800" dirty="0"/>
          </a:p>
          <a:p>
            <a:pPr marL="285750" indent="-285750">
              <a:buFontTx/>
              <a:buChar char="-"/>
            </a:pPr>
            <a:endParaRPr lang="de-DE" sz="1800" dirty="0"/>
          </a:p>
          <a:p>
            <a:pPr marL="285750" indent="-285750">
              <a:buFontTx/>
              <a:buChar char="-"/>
            </a:pPr>
            <a:r>
              <a:rPr lang="de-DE" sz="1800" b="1" dirty="0"/>
              <a:t>Joachim Schäfer </a:t>
            </a:r>
            <a:r>
              <a:rPr lang="de-DE" sz="1800" dirty="0"/>
              <a:t>steht nach 14 Jahren als Vizepräsident Sport</a:t>
            </a:r>
            <a:br>
              <a:rPr lang="de-DE" sz="1800" dirty="0"/>
            </a:br>
            <a:r>
              <a:rPr lang="de-DE" sz="1800" dirty="0"/>
              <a:t>für keine weitere Amtszeit mehr zur Verfügung.</a:t>
            </a:r>
            <a:br>
              <a:rPr lang="de-DE" sz="1800" dirty="0"/>
            </a:br>
            <a:r>
              <a:rPr lang="de-DE" sz="1800" dirty="0"/>
              <a:t>Er wurde 2011 in Riederich gewählt und </a:t>
            </a:r>
            <a:br>
              <a:rPr lang="de-DE" sz="1800" dirty="0"/>
            </a:br>
            <a:r>
              <a:rPr lang="de-DE" sz="1800" dirty="0"/>
              <a:t>scheidet auch in Riederich wieder aus. </a:t>
            </a:r>
            <a:br>
              <a:rPr lang="de-DE" sz="1800" dirty="0"/>
            </a:br>
            <a:br>
              <a:rPr lang="de-DE" sz="1800" dirty="0"/>
            </a:br>
            <a:r>
              <a:rPr lang="de-DE" sz="1800" dirty="0"/>
              <a:t>Er bedankt sich für die gute Zusammenarbeit mit den Vereinen und innerhalb des Gremiums und wünscht uns weiterhin gutes Gelingen. </a:t>
            </a:r>
            <a:br>
              <a:rPr lang="de-DE" sz="1800" dirty="0"/>
            </a:br>
            <a:br>
              <a:rPr lang="de-DE" sz="1800" dirty="0"/>
            </a:br>
            <a:r>
              <a:rPr lang="de-DE" sz="1800" b="1" dirty="0"/>
              <a:t>Wir bedanken uns ganz herzlich für sein ehrenamtliches Engagement. </a:t>
            </a:r>
            <a:br>
              <a:rPr lang="de-DE" sz="1800" dirty="0"/>
            </a:br>
            <a:br>
              <a:rPr lang="de-DE" sz="1800" dirty="0"/>
            </a:br>
            <a:endParaRPr lang="de-DE" sz="1800" b="1" dirty="0"/>
          </a:p>
          <a:p>
            <a:endParaRPr lang="de-DE" sz="1800" dirty="0"/>
          </a:p>
          <a:p>
            <a:endParaRPr lang="de-DE" sz="1800" dirty="0"/>
          </a:p>
          <a:p>
            <a:endParaRPr lang="de-DE" sz="2000" b="1" dirty="0"/>
          </a:p>
          <a:p>
            <a:endParaRPr lang="de-DE" sz="2000" b="1" dirty="0"/>
          </a:p>
          <a:p>
            <a:endParaRPr lang="de-DE" sz="2000" b="1" dirty="0"/>
          </a:p>
          <a:p>
            <a:endParaRPr lang="de-DE" sz="2000" b="1" dirty="0"/>
          </a:p>
          <a:p>
            <a:endParaRPr lang="de-DE" sz="2000" b="1" dirty="0"/>
          </a:p>
          <a:p>
            <a:br>
              <a:rPr lang="de-DE" sz="2000" b="1" dirty="0"/>
            </a:br>
            <a:br>
              <a:rPr lang="de-DE" sz="1800" dirty="0"/>
            </a:br>
            <a:endParaRPr lang="de-DE" sz="1600" dirty="0"/>
          </a:p>
        </p:txBody>
      </p:sp>
    </p:spTree>
    <p:extLst>
      <p:ext uri="{BB962C8B-B14F-4D97-AF65-F5344CB8AC3E}">
        <p14:creationId xmlns:p14="http://schemas.microsoft.com/office/powerpoint/2010/main" val="35309154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Grafik 13">
            <a:extLst>
              <a:ext uri="{FF2B5EF4-FFF2-40B4-BE49-F238E27FC236}">
                <a16:creationId xmlns:a16="http://schemas.microsoft.com/office/drawing/2014/main" id="{20DED3D2-6951-2809-4121-B9AE5B46954B}"/>
              </a:ext>
            </a:extLst>
          </p:cNvPr>
          <p:cNvPicPr>
            <a:picLocks noChangeAspect="1"/>
          </p:cNvPicPr>
          <p:nvPr/>
        </p:nvPicPr>
        <p:blipFill>
          <a:blip r:embed="rId2"/>
          <a:stretch>
            <a:fillRect/>
          </a:stretch>
        </p:blipFill>
        <p:spPr>
          <a:xfrm>
            <a:off x="2924599" y="1762800"/>
            <a:ext cx="7423029" cy="4734560"/>
          </a:xfrm>
          <a:prstGeom prst="rect">
            <a:avLst/>
          </a:prstGeom>
        </p:spPr>
      </p:pic>
      <p:pic>
        <p:nvPicPr>
          <p:cNvPr id="5" name="Grafik 4">
            <a:extLst>
              <a:ext uri="{FF2B5EF4-FFF2-40B4-BE49-F238E27FC236}">
                <a16:creationId xmlns:a16="http://schemas.microsoft.com/office/drawing/2014/main" id="{E9A0209F-F3C2-4039-8E05-EC0824D5A806}"/>
              </a:ext>
            </a:extLst>
          </p:cNvPr>
          <p:cNvPicPr>
            <a:picLocks noChangeAspect="1"/>
          </p:cNvPicPr>
          <p:nvPr/>
        </p:nvPicPr>
        <p:blipFill>
          <a:blip r:embed="rId3"/>
          <a:stretch>
            <a:fillRect/>
          </a:stretch>
        </p:blipFill>
        <p:spPr>
          <a:xfrm>
            <a:off x="1628229" y="622114"/>
            <a:ext cx="964696" cy="452644"/>
          </a:xfrm>
          <a:prstGeom prst="rect">
            <a:avLst/>
          </a:prstGeom>
        </p:spPr>
      </p:pic>
      <p:sp>
        <p:nvSpPr>
          <p:cNvPr id="9" name="Titel 3">
            <a:extLst>
              <a:ext uri="{FF2B5EF4-FFF2-40B4-BE49-F238E27FC236}">
                <a16:creationId xmlns:a16="http://schemas.microsoft.com/office/drawing/2014/main" id="{97323CF7-0834-6CD8-0128-7572BAB2D689}"/>
              </a:ext>
            </a:extLst>
          </p:cNvPr>
          <p:cNvSpPr txBox="1">
            <a:spLocks/>
          </p:cNvSpPr>
          <p:nvPr/>
        </p:nvSpPr>
        <p:spPr>
          <a:xfrm>
            <a:off x="2733366" y="265924"/>
            <a:ext cx="8911687" cy="549015"/>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de-DE" sz="2000" b="1" dirty="0"/>
              <a:t>12./ 14.  Neuwahlen Verbandsvorstands / </a:t>
            </a:r>
            <a:r>
              <a:rPr lang="de-DE" sz="2000" b="1" dirty="0" err="1"/>
              <a:t>Verbandsschiedgericht</a:t>
            </a:r>
            <a:br>
              <a:rPr lang="de-DE" sz="1000" b="1" dirty="0"/>
            </a:br>
            <a:endParaRPr lang="de-DE" sz="1000" b="1" dirty="0"/>
          </a:p>
          <a:p>
            <a:endParaRPr lang="de-DE" sz="1000" dirty="0"/>
          </a:p>
          <a:p>
            <a:endParaRPr kumimoji="0" lang="de-DE" sz="2000" b="1" i="0" u="none" strike="noStrike" kern="1200" cap="none" spc="0" normalizeH="0" baseline="0" noProof="0" dirty="0">
              <a:ln>
                <a:noFill/>
              </a:ln>
              <a:solidFill>
                <a:prstClr val="black">
                  <a:lumMod val="85000"/>
                  <a:lumOff val="15000"/>
                </a:prstClr>
              </a:solidFill>
              <a:effectLst/>
              <a:uLnTx/>
              <a:uFillTx/>
              <a:latin typeface="Century Gothic" panose="020B0502020202020204"/>
              <a:ea typeface="+mj-ea"/>
              <a:cs typeface="+mj-cs"/>
            </a:endParaRPr>
          </a:p>
        </p:txBody>
      </p:sp>
      <p:sp>
        <p:nvSpPr>
          <p:cNvPr id="6" name="Rechteck 5">
            <a:extLst>
              <a:ext uri="{FF2B5EF4-FFF2-40B4-BE49-F238E27FC236}">
                <a16:creationId xmlns:a16="http://schemas.microsoft.com/office/drawing/2014/main" id="{EE247BDF-AF21-F21F-C7E6-C48EF44BFBF8}"/>
              </a:ext>
            </a:extLst>
          </p:cNvPr>
          <p:cNvSpPr/>
          <p:nvPr/>
        </p:nvSpPr>
        <p:spPr>
          <a:xfrm>
            <a:off x="5816600" y="814939"/>
            <a:ext cx="4368800" cy="805661"/>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t>HBW-Verbandstag</a:t>
            </a:r>
          </a:p>
          <a:p>
            <a:pPr algn="ctr"/>
            <a:r>
              <a:rPr lang="de-DE" dirty="0"/>
              <a:t>schlägt vor / wählt</a:t>
            </a:r>
          </a:p>
        </p:txBody>
      </p:sp>
      <p:cxnSp>
        <p:nvCxnSpPr>
          <p:cNvPr id="10" name="Gerade Verbindung mit Pfeil 9">
            <a:extLst>
              <a:ext uri="{FF2B5EF4-FFF2-40B4-BE49-F238E27FC236}">
                <a16:creationId xmlns:a16="http://schemas.microsoft.com/office/drawing/2014/main" id="{C6EA7274-A862-F017-0AAF-2AACCBFB4344}"/>
              </a:ext>
            </a:extLst>
          </p:cNvPr>
          <p:cNvCxnSpPr/>
          <p:nvPr/>
        </p:nvCxnSpPr>
        <p:spPr>
          <a:xfrm>
            <a:off x="6525791" y="1620600"/>
            <a:ext cx="0" cy="2844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Gerade Verbindung mit Pfeil 10">
            <a:extLst>
              <a:ext uri="{FF2B5EF4-FFF2-40B4-BE49-F238E27FC236}">
                <a16:creationId xmlns:a16="http://schemas.microsoft.com/office/drawing/2014/main" id="{63628BD2-3CD2-24C2-46BE-2CB55E76B49C}"/>
              </a:ext>
            </a:extLst>
          </p:cNvPr>
          <p:cNvCxnSpPr>
            <a:cxnSpLocks/>
          </p:cNvCxnSpPr>
          <p:nvPr/>
        </p:nvCxnSpPr>
        <p:spPr>
          <a:xfrm>
            <a:off x="9375671" y="1620600"/>
            <a:ext cx="0" cy="24884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937636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a:extLst>
              <a:ext uri="{FF2B5EF4-FFF2-40B4-BE49-F238E27FC236}">
                <a16:creationId xmlns:a16="http://schemas.microsoft.com/office/drawing/2014/main" id="{E9A0209F-F3C2-4039-8E05-EC0824D5A806}"/>
              </a:ext>
            </a:extLst>
          </p:cNvPr>
          <p:cNvPicPr>
            <a:picLocks noChangeAspect="1"/>
          </p:cNvPicPr>
          <p:nvPr/>
        </p:nvPicPr>
        <p:blipFill>
          <a:blip r:embed="rId2"/>
          <a:stretch>
            <a:fillRect/>
          </a:stretch>
        </p:blipFill>
        <p:spPr>
          <a:xfrm>
            <a:off x="1628229" y="622114"/>
            <a:ext cx="964696" cy="452644"/>
          </a:xfrm>
          <a:prstGeom prst="rect">
            <a:avLst/>
          </a:prstGeom>
        </p:spPr>
      </p:pic>
      <p:sp>
        <p:nvSpPr>
          <p:cNvPr id="9" name="Titel 3">
            <a:extLst>
              <a:ext uri="{FF2B5EF4-FFF2-40B4-BE49-F238E27FC236}">
                <a16:creationId xmlns:a16="http://schemas.microsoft.com/office/drawing/2014/main" id="{97323CF7-0834-6CD8-0128-7572BAB2D689}"/>
              </a:ext>
            </a:extLst>
          </p:cNvPr>
          <p:cNvSpPr txBox="1">
            <a:spLocks/>
          </p:cNvSpPr>
          <p:nvPr/>
        </p:nvSpPr>
        <p:spPr>
          <a:xfrm>
            <a:off x="3094046" y="738364"/>
            <a:ext cx="8911687" cy="1903235"/>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de-DE" sz="2000" b="1" dirty="0"/>
              <a:t>12. Neuwahlen des Verbandsvorstands </a:t>
            </a:r>
            <a:br>
              <a:rPr lang="de-DE" sz="1000" b="1" dirty="0"/>
            </a:br>
            <a:endParaRPr lang="de-DE" sz="1000" b="1" dirty="0"/>
          </a:p>
          <a:p>
            <a:pPr marL="342900" indent="-342900">
              <a:buFontTx/>
              <a:buChar char="-"/>
            </a:pPr>
            <a:r>
              <a:rPr lang="de-DE" sz="1400" b="1" dirty="0"/>
              <a:t>Präsident</a:t>
            </a:r>
            <a:br>
              <a:rPr lang="de-DE" sz="1400" b="1" dirty="0"/>
            </a:br>
            <a:r>
              <a:rPr lang="de-DE" sz="1400" dirty="0"/>
              <a:t>Bewerber:	 Frank Lederbach</a:t>
            </a:r>
          </a:p>
          <a:p>
            <a:endParaRPr lang="de-DE" sz="1400" dirty="0"/>
          </a:p>
          <a:p>
            <a:pPr marL="342900" indent="-342900">
              <a:buFontTx/>
              <a:buChar char="-"/>
            </a:pPr>
            <a:r>
              <a:rPr lang="de-DE" sz="1400" b="1" dirty="0"/>
              <a:t>Vizepräsident Finanzen</a:t>
            </a:r>
            <a:br>
              <a:rPr lang="de-DE" sz="1400" b="1" dirty="0"/>
            </a:br>
            <a:r>
              <a:rPr lang="de-DE" sz="1400" dirty="0"/>
              <a:t>Bewerberin:	 Hannelore Eckl </a:t>
            </a:r>
          </a:p>
          <a:p>
            <a:r>
              <a:rPr lang="de-DE" sz="1400" dirty="0"/>
              <a:t> </a:t>
            </a:r>
          </a:p>
          <a:p>
            <a:pPr marL="342900" indent="-342900">
              <a:buFontTx/>
              <a:buChar char="-"/>
            </a:pPr>
            <a:r>
              <a:rPr lang="de-DE" sz="1400" b="1" dirty="0"/>
              <a:t>Vizepräsident Leistungssport</a:t>
            </a:r>
            <a:br>
              <a:rPr lang="de-DE" sz="1400" b="1" dirty="0"/>
            </a:br>
            <a:r>
              <a:rPr lang="de-DE" sz="1400" dirty="0"/>
              <a:t>Bewerber:	 Falk Tischer</a:t>
            </a:r>
            <a:br>
              <a:rPr lang="de-DE" sz="1400" dirty="0"/>
            </a:br>
            <a:endParaRPr lang="de-DE" sz="1400" dirty="0"/>
          </a:p>
          <a:p>
            <a:pPr marL="342900" indent="-342900">
              <a:buFontTx/>
              <a:buChar char="-"/>
            </a:pPr>
            <a:r>
              <a:rPr lang="de-DE" sz="1400" b="1" dirty="0"/>
              <a:t>Vizepräsident Sport</a:t>
            </a:r>
            <a:br>
              <a:rPr lang="de-DE" sz="1400" b="1" dirty="0"/>
            </a:br>
            <a:r>
              <a:rPr lang="de-DE" sz="1400" dirty="0"/>
              <a:t>Bewerber:	Carsten Behr</a:t>
            </a:r>
          </a:p>
          <a:p>
            <a:r>
              <a:rPr lang="de-DE" sz="1400" dirty="0"/>
              <a:t> </a:t>
            </a:r>
          </a:p>
          <a:p>
            <a:pPr marL="342900" indent="-342900">
              <a:buFontTx/>
              <a:buChar char="-"/>
            </a:pPr>
            <a:r>
              <a:rPr lang="de-DE" sz="1400" b="1" dirty="0"/>
              <a:t>Vizepräsident Jugend </a:t>
            </a:r>
            <a:br>
              <a:rPr lang="de-DE" sz="1400" b="1" dirty="0"/>
            </a:br>
            <a:r>
              <a:rPr lang="de-DE" sz="1400" dirty="0"/>
              <a:t>Bewerber:	Daniel Weißer</a:t>
            </a:r>
          </a:p>
          <a:p>
            <a:pPr marL="342900" indent="-342900">
              <a:buFontTx/>
              <a:buChar char="-"/>
            </a:pPr>
            <a:endParaRPr lang="de-DE" sz="1400" dirty="0"/>
          </a:p>
          <a:p>
            <a:pPr marL="342900" marR="0" lvl="0" indent="-342900" algn="l" defTabSz="457200" rtl="0" eaLnBrk="1" fontAlgn="auto" latinLnBrk="0" hangingPunct="1">
              <a:lnSpc>
                <a:spcPct val="100000"/>
              </a:lnSpc>
              <a:spcBef>
                <a:spcPts val="0"/>
              </a:spcBef>
              <a:spcAft>
                <a:spcPts val="0"/>
              </a:spcAft>
              <a:buClrTx/>
              <a:buSzTx/>
              <a:buFontTx/>
              <a:buChar char="-"/>
              <a:tabLst/>
              <a:defRPr/>
            </a:pPr>
            <a:r>
              <a:rPr kumimoji="0" lang="de-DE" sz="1400" b="1" i="0" u="none" strike="noStrike" kern="1200" cap="none" spc="0" normalizeH="0" baseline="0" noProof="0" dirty="0">
                <a:ln>
                  <a:noFill/>
                </a:ln>
                <a:solidFill>
                  <a:prstClr val="black"/>
                </a:solidFill>
                <a:effectLst/>
                <a:uLnTx/>
                <a:uFillTx/>
                <a:latin typeface="Century Gothic" panose="020B0502020202020204"/>
                <a:ea typeface="+mn-ea"/>
                <a:cs typeface="+mn-cs"/>
              </a:rPr>
              <a:t>Vizepräsident Digitales / Sonderaufgaben </a:t>
            </a:r>
            <a:br>
              <a:rPr kumimoji="0" lang="de-DE" sz="1400" b="1" i="0" u="none" strike="noStrike" kern="1200" cap="none" spc="0" normalizeH="0" baseline="0" noProof="0" dirty="0">
                <a:ln>
                  <a:noFill/>
                </a:ln>
                <a:solidFill>
                  <a:prstClr val="black"/>
                </a:solidFill>
                <a:effectLst/>
                <a:uLnTx/>
                <a:uFillTx/>
                <a:latin typeface="Century Gothic" panose="020B0502020202020204"/>
                <a:ea typeface="+mn-ea"/>
                <a:cs typeface="+mn-cs"/>
              </a:rPr>
            </a:br>
            <a:r>
              <a:rPr kumimoji="0" lang="de-DE" sz="1400" b="0" i="0" u="none" strike="noStrike" kern="1200" cap="none" spc="0" normalizeH="0" baseline="0" noProof="0" dirty="0">
                <a:ln>
                  <a:noFill/>
                </a:ln>
                <a:solidFill>
                  <a:prstClr val="black"/>
                </a:solidFill>
                <a:effectLst/>
                <a:uLnTx/>
                <a:uFillTx/>
                <a:latin typeface="Century Gothic" panose="020B0502020202020204"/>
                <a:ea typeface="+mn-ea"/>
                <a:cs typeface="+mn-cs"/>
              </a:rPr>
              <a:t>Bewerber:	Carlos Gomes</a:t>
            </a:r>
            <a:br>
              <a:rPr kumimoji="0" lang="de-DE" sz="1400" b="0" i="0" u="none" strike="noStrike" kern="1200" cap="none" spc="0" normalizeH="0" baseline="0" noProof="0" dirty="0">
                <a:ln>
                  <a:noFill/>
                </a:ln>
                <a:solidFill>
                  <a:prstClr val="black"/>
                </a:solidFill>
                <a:effectLst/>
                <a:uLnTx/>
                <a:uFillTx/>
                <a:latin typeface="Century Gothic" panose="020B0502020202020204"/>
                <a:ea typeface="+mn-ea"/>
                <a:cs typeface="+mn-cs"/>
              </a:rPr>
            </a:br>
            <a:br>
              <a:rPr kumimoji="0" lang="de-DE" sz="1400" b="0" i="0" u="none" strike="noStrike" kern="1200" cap="none" spc="0" normalizeH="0" baseline="0" noProof="0" dirty="0">
                <a:ln>
                  <a:noFill/>
                </a:ln>
                <a:solidFill>
                  <a:prstClr val="black"/>
                </a:solidFill>
                <a:effectLst/>
                <a:uLnTx/>
                <a:uFillTx/>
                <a:latin typeface="Century Gothic" panose="020B0502020202020204"/>
                <a:ea typeface="+mn-ea"/>
                <a:cs typeface="+mn-cs"/>
              </a:rPr>
            </a:br>
            <a:endParaRPr lang="de-DE" sz="1200" dirty="0"/>
          </a:p>
          <a:p>
            <a:endParaRPr lang="de-DE" sz="1000" dirty="0"/>
          </a:p>
          <a:p>
            <a:endParaRPr kumimoji="0" lang="de-DE" sz="2000" b="1" i="0" u="none" strike="noStrike" kern="1200" cap="none" spc="0" normalizeH="0" baseline="0" noProof="0" dirty="0">
              <a:ln>
                <a:noFill/>
              </a:ln>
              <a:solidFill>
                <a:prstClr val="black">
                  <a:lumMod val="85000"/>
                  <a:lumOff val="15000"/>
                </a:prstClr>
              </a:solidFill>
              <a:effectLst/>
              <a:uLnTx/>
              <a:uFillTx/>
              <a:latin typeface="Century Gothic" panose="020B0502020202020204"/>
              <a:ea typeface="+mj-ea"/>
              <a:cs typeface="+mj-cs"/>
            </a:endParaRPr>
          </a:p>
          <a:p>
            <a:r>
              <a:rPr kumimoji="0" lang="de-DE" sz="2000" b="1" i="0" u="none" strike="noStrike" kern="1200" cap="none" spc="0" normalizeH="0" baseline="0" noProof="0" dirty="0">
                <a:ln>
                  <a:noFill/>
                </a:ln>
                <a:solidFill>
                  <a:prstClr val="black">
                    <a:lumMod val="85000"/>
                    <a:lumOff val="15000"/>
                  </a:prstClr>
                </a:solidFill>
                <a:effectLst/>
                <a:uLnTx/>
                <a:uFillTx/>
                <a:latin typeface="Century Gothic" panose="020B0502020202020204"/>
                <a:ea typeface="+mj-ea"/>
                <a:cs typeface="+mj-cs"/>
              </a:rPr>
              <a:t>13. Bestätigung der ernannten Vorstandsmitglieder</a:t>
            </a:r>
            <a:endParaRPr lang="de-DE" sz="2000" b="1" dirty="0"/>
          </a:p>
        </p:txBody>
      </p:sp>
      <p:sp>
        <p:nvSpPr>
          <p:cNvPr id="2" name="Titel 3">
            <a:extLst>
              <a:ext uri="{FF2B5EF4-FFF2-40B4-BE49-F238E27FC236}">
                <a16:creationId xmlns:a16="http://schemas.microsoft.com/office/drawing/2014/main" id="{CAF51C8F-7790-FCC5-3AE2-1646CE25035E}"/>
              </a:ext>
            </a:extLst>
          </p:cNvPr>
          <p:cNvSpPr txBox="1">
            <a:spLocks/>
          </p:cNvSpPr>
          <p:nvPr/>
        </p:nvSpPr>
        <p:spPr>
          <a:xfrm>
            <a:off x="7106135" y="1600964"/>
            <a:ext cx="8911687" cy="1903235"/>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342900" indent="-342900">
              <a:buFontTx/>
              <a:buChar char="-"/>
            </a:pPr>
            <a:endParaRPr lang="de-DE" sz="1400" dirty="0"/>
          </a:p>
          <a:p>
            <a:pPr marL="342900" indent="-342900">
              <a:buFontTx/>
              <a:buChar char="-"/>
            </a:pPr>
            <a:r>
              <a:rPr lang="de-DE" sz="1400" b="1" dirty="0"/>
              <a:t>Vorstand Schiedsrichterwesen</a:t>
            </a:r>
            <a:br>
              <a:rPr lang="de-DE" sz="1400" b="1" dirty="0"/>
            </a:br>
            <a:r>
              <a:rPr lang="de-DE" sz="1400" dirty="0"/>
              <a:t>Bewerber:	Carsten Behr (in Personalunion mit Sport)</a:t>
            </a:r>
          </a:p>
          <a:p>
            <a:pPr marL="342900" indent="-342900">
              <a:buFontTx/>
              <a:buChar char="-"/>
            </a:pPr>
            <a:endParaRPr lang="de-DE" sz="1400" b="1" dirty="0"/>
          </a:p>
          <a:p>
            <a:pPr marL="342900" indent="-342900">
              <a:buFontTx/>
              <a:buChar char="-"/>
            </a:pPr>
            <a:r>
              <a:rPr lang="de-DE" sz="1400" b="1" dirty="0"/>
              <a:t>Vorstand Öffentlichkeitsarbeit und Presse</a:t>
            </a:r>
            <a:br>
              <a:rPr lang="de-DE" sz="1400" b="1" dirty="0"/>
            </a:br>
            <a:r>
              <a:rPr lang="de-DE" sz="1400" dirty="0"/>
              <a:t>Bewerber:	Uli Meyer</a:t>
            </a:r>
          </a:p>
          <a:p>
            <a:pPr marL="342900" indent="-342900">
              <a:buFontTx/>
              <a:buChar char="-"/>
            </a:pPr>
            <a:endParaRPr lang="de-DE" sz="1400" b="1" dirty="0"/>
          </a:p>
          <a:p>
            <a:pPr marL="342900" indent="-342900">
              <a:buFontTx/>
              <a:buChar char="-"/>
            </a:pPr>
            <a:r>
              <a:rPr lang="de-DE" sz="1400" b="1" dirty="0"/>
              <a:t>Vorstand  Aus-/Fortbildung</a:t>
            </a:r>
            <a:br>
              <a:rPr lang="de-DE" sz="1400" b="1" dirty="0"/>
            </a:br>
            <a:r>
              <a:rPr lang="de-DE" sz="1400" dirty="0"/>
              <a:t>Bewerber:	Roger </a:t>
            </a:r>
            <a:r>
              <a:rPr lang="de-DE" sz="1400" dirty="0" err="1"/>
              <a:t>Zeißner</a:t>
            </a:r>
            <a:endParaRPr lang="de-DE" sz="1400" dirty="0"/>
          </a:p>
          <a:p>
            <a:pPr marL="342900" indent="-342900">
              <a:buFontTx/>
              <a:buChar char="-"/>
            </a:pPr>
            <a:endParaRPr lang="de-DE" sz="1400" b="1" dirty="0"/>
          </a:p>
          <a:p>
            <a:endParaRPr lang="de-DE" sz="1400" dirty="0"/>
          </a:p>
          <a:p>
            <a:endParaRPr lang="de-DE" sz="1400" b="1" dirty="0"/>
          </a:p>
          <a:p>
            <a:endParaRPr lang="de-DE" sz="1400" b="1" dirty="0"/>
          </a:p>
          <a:p>
            <a:endParaRPr lang="de-DE" sz="1400" b="1" dirty="0"/>
          </a:p>
          <a:p>
            <a:endParaRPr lang="de-DE" sz="1400" b="1" dirty="0"/>
          </a:p>
          <a:p>
            <a:endParaRPr lang="de-DE" sz="1400" b="1" dirty="0"/>
          </a:p>
          <a:p>
            <a:br>
              <a:rPr lang="de-DE" sz="1400" b="1" dirty="0"/>
            </a:br>
            <a:br>
              <a:rPr lang="de-DE" sz="1400" dirty="0"/>
            </a:br>
            <a:endParaRPr lang="de-DE" sz="1400" dirty="0"/>
          </a:p>
        </p:txBody>
      </p:sp>
    </p:spTree>
    <p:extLst>
      <p:ext uri="{BB962C8B-B14F-4D97-AF65-F5344CB8AC3E}">
        <p14:creationId xmlns:p14="http://schemas.microsoft.com/office/powerpoint/2010/main" val="14020664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a:extLst>
              <a:ext uri="{FF2B5EF4-FFF2-40B4-BE49-F238E27FC236}">
                <a16:creationId xmlns:a16="http://schemas.microsoft.com/office/drawing/2014/main" id="{E9A0209F-F3C2-4039-8E05-EC0824D5A806}"/>
              </a:ext>
            </a:extLst>
          </p:cNvPr>
          <p:cNvPicPr>
            <a:picLocks noChangeAspect="1"/>
          </p:cNvPicPr>
          <p:nvPr/>
        </p:nvPicPr>
        <p:blipFill>
          <a:blip r:embed="rId2"/>
          <a:stretch>
            <a:fillRect/>
          </a:stretch>
        </p:blipFill>
        <p:spPr>
          <a:xfrm>
            <a:off x="1628229" y="622114"/>
            <a:ext cx="964696" cy="452644"/>
          </a:xfrm>
          <a:prstGeom prst="rect">
            <a:avLst/>
          </a:prstGeom>
        </p:spPr>
      </p:pic>
      <p:sp>
        <p:nvSpPr>
          <p:cNvPr id="9" name="Titel 3">
            <a:extLst>
              <a:ext uri="{FF2B5EF4-FFF2-40B4-BE49-F238E27FC236}">
                <a16:creationId xmlns:a16="http://schemas.microsoft.com/office/drawing/2014/main" id="{97323CF7-0834-6CD8-0128-7572BAB2D689}"/>
              </a:ext>
            </a:extLst>
          </p:cNvPr>
          <p:cNvSpPr txBox="1">
            <a:spLocks/>
          </p:cNvSpPr>
          <p:nvPr/>
        </p:nvSpPr>
        <p:spPr>
          <a:xfrm>
            <a:off x="3094046" y="738364"/>
            <a:ext cx="8911687" cy="1903235"/>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de-DE" sz="2000" b="1" dirty="0"/>
              <a:t>14. Wahl des Verbandsschiedsgerichtes (eigenständiges Organ)</a:t>
            </a:r>
          </a:p>
          <a:p>
            <a:endParaRPr lang="de-DE" sz="2000" b="1" dirty="0"/>
          </a:p>
          <a:p>
            <a:r>
              <a:rPr lang="de-DE" sz="1800" dirty="0"/>
              <a:t>Aktuelles Verbandsschiedsgericht:</a:t>
            </a:r>
            <a:br>
              <a:rPr lang="de-DE" sz="1800" dirty="0"/>
            </a:br>
            <a:endParaRPr lang="de-DE" sz="1800" dirty="0"/>
          </a:p>
          <a:p>
            <a:pPr marL="285750" indent="-285750">
              <a:buFontTx/>
              <a:buChar char="-"/>
            </a:pPr>
            <a:r>
              <a:rPr lang="de-DE" sz="1800" dirty="0"/>
              <a:t>Dr. Peter </a:t>
            </a:r>
            <a:r>
              <a:rPr lang="de-DE" sz="1800" dirty="0" err="1"/>
              <a:t>Heink</a:t>
            </a:r>
            <a:r>
              <a:rPr lang="de-DE" sz="1800" dirty="0"/>
              <a:t> 	  (Vorsitzender)			HTC Stuttgarter Kickers</a:t>
            </a:r>
          </a:p>
          <a:p>
            <a:pPr marL="285750" indent="-285750">
              <a:buFontTx/>
              <a:buChar char="-"/>
            </a:pPr>
            <a:r>
              <a:rPr lang="de-DE" sz="1800" dirty="0"/>
              <a:t>Rudolf </a:t>
            </a:r>
            <a:r>
              <a:rPr lang="de-DE" sz="1800" dirty="0" err="1"/>
              <a:t>Woesch</a:t>
            </a:r>
            <a:r>
              <a:rPr lang="de-DE" sz="1800" dirty="0"/>
              <a:t> 	  (Stellv. Vorsitzender)	HC Heidelberg</a:t>
            </a:r>
          </a:p>
          <a:p>
            <a:pPr marL="285750" indent="-285750">
              <a:buFontTx/>
              <a:buChar char="-"/>
            </a:pPr>
            <a:r>
              <a:rPr lang="de-DE" sz="1800" dirty="0"/>
              <a:t>Nicolai Danne 	  (Beisitzer)				HC Gernsbach</a:t>
            </a:r>
          </a:p>
          <a:p>
            <a:pPr marL="285750" indent="-285750">
              <a:buFontTx/>
              <a:buChar char="-"/>
            </a:pPr>
            <a:r>
              <a:rPr lang="de-DE" sz="1800" dirty="0"/>
              <a:t>Dirk </a:t>
            </a:r>
            <a:r>
              <a:rPr lang="de-DE" sz="1800" dirty="0" err="1"/>
              <a:t>Poff</a:t>
            </a:r>
            <a:r>
              <a:rPr lang="de-DE" sz="1800" dirty="0"/>
              <a:t> 			  (Ersatzschiedsrichter)	HC Tübingen</a:t>
            </a:r>
          </a:p>
          <a:p>
            <a:pPr marL="285750" indent="-285750">
              <a:buFontTx/>
              <a:buChar char="-"/>
            </a:pPr>
            <a:r>
              <a:rPr lang="de-DE" sz="1800" dirty="0"/>
              <a:t>Sören Bessler           (Ersatzschiedsrichter)	Mannheimer HC</a:t>
            </a:r>
          </a:p>
          <a:p>
            <a:endParaRPr lang="de-DE" sz="1800" dirty="0"/>
          </a:p>
          <a:p>
            <a:br>
              <a:rPr lang="de-DE" sz="1800" dirty="0"/>
            </a:br>
            <a:r>
              <a:rPr lang="de-DE" sz="1800" dirty="0"/>
              <a:t>Zur Wahl stehen / vorgeschlagen werden :</a:t>
            </a:r>
          </a:p>
          <a:p>
            <a:endParaRPr lang="de-DE" sz="1800" dirty="0"/>
          </a:p>
          <a:p>
            <a:pPr marL="285750" marR="0" lvl="0" indent="-285750" algn="l" defTabSz="457200" rtl="0" eaLnBrk="1" fontAlgn="auto" latinLnBrk="0" hangingPunct="1">
              <a:lnSpc>
                <a:spcPct val="100000"/>
              </a:lnSpc>
              <a:spcBef>
                <a:spcPts val="0"/>
              </a:spcBef>
              <a:spcAft>
                <a:spcPts val="0"/>
              </a:spcAft>
              <a:buClrTx/>
              <a:buSzTx/>
              <a:buFontTx/>
              <a:buChar char="-"/>
              <a:tabLst/>
              <a:defRPr/>
            </a:pPr>
            <a:r>
              <a:rPr kumimoji="0" lang="de-DE" sz="1800" b="0" i="0" u="none" strike="noStrike" kern="1200" cap="none" spc="0" normalizeH="0" baseline="0" noProof="0" dirty="0">
                <a:ln>
                  <a:noFill/>
                </a:ln>
                <a:solidFill>
                  <a:prstClr val="black"/>
                </a:solidFill>
                <a:effectLst/>
                <a:uLnTx/>
                <a:uFillTx/>
                <a:latin typeface="Century Gothic" panose="020B0502020202020204"/>
                <a:ea typeface="+mn-ea"/>
                <a:cs typeface="+mn-cs"/>
              </a:rPr>
              <a:t>Ralph Hendrix								Mannheimer HC</a:t>
            </a:r>
            <a:endParaRPr lang="de-DE" sz="1800" dirty="0">
              <a:solidFill>
                <a:prstClr val="black"/>
              </a:solidFill>
              <a:latin typeface="Century Gothic" panose="020B0502020202020204"/>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Tx/>
              <a:buChar char="-"/>
              <a:tabLst/>
              <a:defRPr/>
            </a:pPr>
            <a:r>
              <a:rPr kumimoji="0" lang="de-DE" sz="1800" b="0" i="0" u="none" strike="noStrike" kern="1200" cap="none" spc="0" normalizeH="0" baseline="0" noProof="0" dirty="0">
                <a:ln>
                  <a:noFill/>
                </a:ln>
                <a:solidFill>
                  <a:prstClr val="black"/>
                </a:solidFill>
                <a:effectLst/>
                <a:uLnTx/>
                <a:uFillTx/>
                <a:latin typeface="Century Gothic" panose="020B0502020202020204"/>
                <a:ea typeface="+mn-ea"/>
                <a:cs typeface="+mn-cs"/>
              </a:rPr>
              <a:t>Manuel Neustifter							HC Ludwigsburg</a:t>
            </a:r>
          </a:p>
          <a:p>
            <a:pPr marL="285750" marR="0" lvl="0" indent="-285750" algn="l" defTabSz="457200" rtl="0" eaLnBrk="1" fontAlgn="auto" latinLnBrk="0" hangingPunct="1">
              <a:lnSpc>
                <a:spcPct val="100000"/>
              </a:lnSpc>
              <a:spcBef>
                <a:spcPts val="0"/>
              </a:spcBef>
              <a:spcAft>
                <a:spcPts val="0"/>
              </a:spcAft>
              <a:buClrTx/>
              <a:buSzTx/>
              <a:buFontTx/>
              <a:buChar char="-"/>
              <a:tabLst/>
              <a:defRPr/>
            </a:pPr>
            <a:r>
              <a:rPr lang="de-DE" sz="1800" dirty="0">
                <a:solidFill>
                  <a:prstClr val="black"/>
                </a:solidFill>
                <a:latin typeface="Century Gothic" panose="020B0502020202020204"/>
                <a:ea typeface="+mn-ea"/>
                <a:cs typeface="+mn-cs"/>
              </a:rPr>
              <a:t>Till Dorendorf								HC Konstanz</a:t>
            </a:r>
          </a:p>
          <a:p>
            <a:pPr marL="285750" marR="0" lvl="0" indent="-285750" algn="l" defTabSz="457200" rtl="0" eaLnBrk="1" fontAlgn="auto" latinLnBrk="0" hangingPunct="1">
              <a:lnSpc>
                <a:spcPct val="100000"/>
              </a:lnSpc>
              <a:spcBef>
                <a:spcPts val="0"/>
              </a:spcBef>
              <a:spcAft>
                <a:spcPts val="0"/>
              </a:spcAft>
              <a:buClrTx/>
              <a:buSzTx/>
              <a:buFontTx/>
              <a:buChar char="-"/>
              <a:tabLst/>
              <a:defRPr/>
            </a:pPr>
            <a:r>
              <a:rPr kumimoji="0" lang="de-DE" sz="1800" b="0" i="0" u="none" strike="noStrike" kern="1200" cap="none" spc="0" normalizeH="0" baseline="0" noProof="0" dirty="0">
                <a:ln>
                  <a:noFill/>
                </a:ln>
                <a:solidFill>
                  <a:prstClr val="black"/>
                </a:solidFill>
                <a:effectLst/>
                <a:uLnTx/>
                <a:uFillTx/>
                <a:latin typeface="Century Gothic" panose="020B0502020202020204"/>
                <a:ea typeface="+mn-ea"/>
                <a:cs typeface="+mn-cs"/>
              </a:rPr>
              <a:t>Oliver </a:t>
            </a:r>
            <a:r>
              <a:rPr lang="de-DE" sz="1800" dirty="0">
                <a:solidFill>
                  <a:prstClr val="black"/>
                </a:solidFill>
                <a:latin typeface="Century Gothic" panose="020B0502020202020204"/>
                <a:ea typeface="+mn-ea"/>
                <a:cs typeface="+mn-cs"/>
              </a:rPr>
              <a:t>B</a:t>
            </a:r>
            <a:r>
              <a:rPr kumimoji="0" lang="de-DE" sz="1800" b="0" i="0" u="none" strike="noStrike" kern="1200" cap="none" spc="0" normalizeH="0" baseline="0" noProof="0" dirty="0" err="1">
                <a:ln>
                  <a:noFill/>
                </a:ln>
                <a:solidFill>
                  <a:prstClr val="black"/>
                </a:solidFill>
                <a:effectLst/>
                <a:uLnTx/>
                <a:uFillTx/>
                <a:latin typeface="Century Gothic" panose="020B0502020202020204"/>
                <a:ea typeface="+mn-ea"/>
                <a:cs typeface="+mn-cs"/>
              </a:rPr>
              <a:t>ronisch</a:t>
            </a:r>
            <a:r>
              <a:rPr kumimoji="0" lang="de-DE" sz="1800" b="0" i="0" u="none" strike="noStrike" kern="1200" cap="none" spc="0" normalizeH="0" baseline="0" noProof="0" dirty="0">
                <a:ln>
                  <a:noFill/>
                </a:ln>
                <a:solidFill>
                  <a:prstClr val="black"/>
                </a:solidFill>
                <a:effectLst/>
                <a:uLnTx/>
                <a:uFillTx/>
                <a:latin typeface="Century Gothic" panose="020B0502020202020204"/>
                <a:ea typeface="+mn-ea"/>
                <a:cs typeface="+mn-cs"/>
              </a:rPr>
              <a:t>							TSV Mannheim Hockey</a:t>
            </a:r>
          </a:p>
          <a:p>
            <a:endParaRPr lang="de-DE" sz="1800" b="1" dirty="0"/>
          </a:p>
          <a:p>
            <a:endParaRPr lang="de-DE" sz="2000" b="1" dirty="0"/>
          </a:p>
          <a:p>
            <a:endParaRPr lang="de-DE" sz="2000" b="1" dirty="0"/>
          </a:p>
          <a:p>
            <a:endParaRPr lang="de-DE" sz="2000" b="1" dirty="0"/>
          </a:p>
          <a:p>
            <a:br>
              <a:rPr lang="de-DE" sz="2000" b="1" dirty="0"/>
            </a:br>
            <a:br>
              <a:rPr lang="de-DE" sz="1800" dirty="0"/>
            </a:br>
            <a:endParaRPr lang="de-DE" sz="1600" dirty="0"/>
          </a:p>
        </p:txBody>
      </p:sp>
    </p:spTree>
    <p:extLst>
      <p:ext uri="{BB962C8B-B14F-4D97-AF65-F5344CB8AC3E}">
        <p14:creationId xmlns:p14="http://schemas.microsoft.com/office/powerpoint/2010/main" val="6996807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a:extLst>
              <a:ext uri="{FF2B5EF4-FFF2-40B4-BE49-F238E27FC236}">
                <a16:creationId xmlns:a16="http://schemas.microsoft.com/office/drawing/2014/main" id="{E9A0209F-F3C2-4039-8E05-EC0824D5A806}"/>
              </a:ext>
            </a:extLst>
          </p:cNvPr>
          <p:cNvPicPr>
            <a:picLocks noChangeAspect="1"/>
          </p:cNvPicPr>
          <p:nvPr/>
        </p:nvPicPr>
        <p:blipFill>
          <a:blip r:embed="rId2"/>
          <a:stretch>
            <a:fillRect/>
          </a:stretch>
        </p:blipFill>
        <p:spPr>
          <a:xfrm>
            <a:off x="1628229" y="622114"/>
            <a:ext cx="964696" cy="452644"/>
          </a:xfrm>
          <a:prstGeom prst="rect">
            <a:avLst/>
          </a:prstGeom>
        </p:spPr>
      </p:pic>
      <p:sp>
        <p:nvSpPr>
          <p:cNvPr id="9" name="Titel 3">
            <a:extLst>
              <a:ext uri="{FF2B5EF4-FFF2-40B4-BE49-F238E27FC236}">
                <a16:creationId xmlns:a16="http://schemas.microsoft.com/office/drawing/2014/main" id="{97323CF7-0834-6CD8-0128-7572BAB2D689}"/>
              </a:ext>
            </a:extLst>
          </p:cNvPr>
          <p:cNvSpPr txBox="1">
            <a:spLocks/>
          </p:cNvSpPr>
          <p:nvPr/>
        </p:nvSpPr>
        <p:spPr>
          <a:xfrm>
            <a:off x="3094046" y="738364"/>
            <a:ext cx="8911687" cy="1903235"/>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de-DE" sz="2000" b="1" dirty="0"/>
              <a:t>15. Wahl der Kassenprüfer</a:t>
            </a:r>
            <a:br>
              <a:rPr lang="de-DE" sz="2000" b="1" dirty="0"/>
            </a:br>
            <a:endParaRPr lang="de-DE" sz="2000" b="1" dirty="0"/>
          </a:p>
          <a:p>
            <a:r>
              <a:rPr lang="de-DE" sz="1800" dirty="0"/>
              <a:t>Aktuelle Kassenprüfer:</a:t>
            </a:r>
            <a:br>
              <a:rPr lang="de-DE" sz="1800" dirty="0"/>
            </a:br>
            <a:endParaRPr lang="de-DE" sz="1800" dirty="0"/>
          </a:p>
          <a:p>
            <a:pPr marL="285750" indent="-285750">
              <a:buFontTx/>
              <a:buChar char="-"/>
            </a:pPr>
            <a:r>
              <a:rPr lang="de-DE" sz="1800" dirty="0"/>
              <a:t>Dr. Hans-Jakob Kock	</a:t>
            </a:r>
          </a:p>
          <a:p>
            <a:pPr marL="285750" indent="-285750">
              <a:buFontTx/>
              <a:buChar char="-"/>
            </a:pPr>
            <a:r>
              <a:rPr lang="de-DE" sz="1800" dirty="0"/>
              <a:t>Jörg Köster	</a:t>
            </a:r>
          </a:p>
          <a:p>
            <a:pPr marL="285750" indent="-285750">
              <a:buFontTx/>
              <a:buChar char="-"/>
            </a:pPr>
            <a:r>
              <a:rPr lang="de-DE" sz="1800" dirty="0"/>
              <a:t>Peter Frey</a:t>
            </a:r>
          </a:p>
          <a:p>
            <a:pPr marL="285750" indent="-285750">
              <a:buFontTx/>
              <a:buChar char="-"/>
            </a:pPr>
            <a:r>
              <a:rPr lang="de-DE" sz="1800" dirty="0"/>
              <a:t>Jürgen Roensch</a:t>
            </a:r>
          </a:p>
          <a:p>
            <a:br>
              <a:rPr lang="de-DE" sz="1800" dirty="0"/>
            </a:br>
            <a:r>
              <a:rPr lang="de-DE" sz="1800" dirty="0"/>
              <a:t>Zur Wiederwahl stehen:</a:t>
            </a:r>
          </a:p>
          <a:p>
            <a:endParaRPr lang="de-DE" sz="1800" b="1" dirty="0"/>
          </a:p>
          <a:p>
            <a:pPr marL="285750" indent="-285750">
              <a:buFontTx/>
              <a:buChar char="-"/>
            </a:pPr>
            <a:r>
              <a:rPr lang="de-DE" sz="1800" dirty="0"/>
              <a:t>Dr. Hans-Jakob Kock	</a:t>
            </a:r>
          </a:p>
          <a:p>
            <a:pPr marL="285750" indent="-285750">
              <a:buFontTx/>
              <a:buChar char="-"/>
            </a:pPr>
            <a:r>
              <a:rPr lang="de-DE" sz="1800" dirty="0"/>
              <a:t>Jörg Köster	</a:t>
            </a:r>
          </a:p>
          <a:p>
            <a:pPr marL="285750" indent="-285750">
              <a:buFontTx/>
              <a:buChar char="-"/>
            </a:pPr>
            <a:r>
              <a:rPr lang="de-DE" sz="1800" dirty="0"/>
              <a:t>Peter Frey</a:t>
            </a:r>
          </a:p>
          <a:p>
            <a:pPr marL="285750" indent="-285750">
              <a:buFontTx/>
              <a:buChar char="-"/>
            </a:pPr>
            <a:r>
              <a:rPr lang="de-DE" sz="1800" dirty="0"/>
              <a:t>Jürgen Roensch</a:t>
            </a:r>
          </a:p>
          <a:p>
            <a:endParaRPr lang="de-DE" sz="2000" b="1" dirty="0"/>
          </a:p>
          <a:p>
            <a:endParaRPr lang="de-DE" sz="2000" b="1" dirty="0"/>
          </a:p>
          <a:p>
            <a:br>
              <a:rPr lang="de-DE" sz="2000" b="1" dirty="0"/>
            </a:br>
            <a:br>
              <a:rPr lang="de-DE" sz="1800" dirty="0"/>
            </a:br>
            <a:endParaRPr lang="de-DE" sz="1600" dirty="0"/>
          </a:p>
        </p:txBody>
      </p:sp>
    </p:spTree>
    <p:extLst>
      <p:ext uri="{BB962C8B-B14F-4D97-AF65-F5344CB8AC3E}">
        <p14:creationId xmlns:p14="http://schemas.microsoft.com/office/powerpoint/2010/main" val="18427115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a:extLst>
              <a:ext uri="{FF2B5EF4-FFF2-40B4-BE49-F238E27FC236}">
                <a16:creationId xmlns:a16="http://schemas.microsoft.com/office/drawing/2014/main" id="{E9A0209F-F3C2-4039-8E05-EC0824D5A806}"/>
              </a:ext>
            </a:extLst>
          </p:cNvPr>
          <p:cNvPicPr>
            <a:picLocks noChangeAspect="1"/>
          </p:cNvPicPr>
          <p:nvPr/>
        </p:nvPicPr>
        <p:blipFill>
          <a:blip r:embed="rId2"/>
          <a:stretch>
            <a:fillRect/>
          </a:stretch>
        </p:blipFill>
        <p:spPr>
          <a:xfrm>
            <a:off x="1628229" y="622114"/>
            <a:ext cx="964696" cy="452644"/>
          </a:xfrm>
          <a:prstGeom prst="rect">
            <a:avLst/>
          </a:prstGeom>
        </p:spPr>
      </p:pic>
      <p:sp>
        <p:nvSpPr>
          <p:cNvPr id="9" name="Titel 3">
            <a:extLst>
              <a:ext uri="{FF2B5EF4-FFF2-40B4-BE49-F238E27FC236}">
                <a16:creationId xmlns:a16="http://schemas.microsoft.com/office/drawing/2014/main" id="{97323CF7-0834-6CD8-0128-7572BAB2D689}"/>
              </a:ext>
            </a:extLst>
          </p:cNvPr>
          <p:cNvSpPr txBox="1">
            <a:spLocks/>
          </p:cNvSpPr>
          <p:nvPr/>
        </p:nvSpPr>
        <p:spPr>
          <a:xfrm>
            <a:off x="3094046" y="738364"/>
            <a:ext cx="8911687" cy="1903235"/>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de-DE" sz="2000" b="1" dirty="0"/>
              <a:t>16. Wahl der Delegierten für den DHB-Bundestag </a:t>
            </a:r>
            <a:br>
              <a:rPr lang="de-DE" sz="2000" b="1" dirty="0"/>
            </a:br>
            <a:r>
              <a:rPr lang="de-DE" sz="2000" b="1" dirty="0"/>
              <a:t>am 24.05.2025 in Mönchengladbach</a:t>
            </a:r>
          </a:p>
          <a:p>
            <a:endParaRPr lang="de-DE" sz="2000" b="1" dirty="0"/>
          </a:p>
          <a:p>
            <a:pPr marL="285750" indent="-285750">
              <a:buFontTx/>
              <a:buChar char="-"/>
            </a:pPr>
            <a:r>
              <a:rPr lang="de-DE" sz="1800" dirty="0"/>
              <a:t>Vorschläge / Meldungen ?</a:t>
            </a:r>
          </a:p>
          <a:p>
            <a:pPr marL="285750" indent="-285750">
              <a:buFontTx/>
              <a:buChar char="-"/>
            </a:pPr>
            <a:endParaRPr lang="de-DE" sz="1800" dirty="0"/>
          </a:p>
          <a:p>
            <a:pPr marL="285750" indent="-285750">
              <a:buFontTx/>
              <a:buChar char="-"/>
            </a:pPr>
            <a:endParaRPr lang="de-DE" sz="1800" dirty="0"/>
          </a:p>
          <a:p>
            <a:pPr marL="285750" indent="-285750">
              <a:buFontTx/>
              <a:buChar char="-"/>
            </a:pPr>
            <a:endParaRPr lang="de-DE" sz="1800" dirty="0"/>
          </a:p>
          <a:p>
            <a:r>
              <a:rPr lang="de-DE" sz="2000" b="1" dirty="0"/>
              <a:t>17. Verschiedenes</a:t>
            </a:r>
          </a:p>
          <a:p>
            <a:endParaRPr lang="de-DE" sz="2000" b="1" dirty="0"/>
          </a:p>
          <a:p>
            <a:pPr marL="285750" indent="-285750">
              <a:buFontTx/>
              <a:buChar char="-"/>
            </a:pPr>
            <a:r>
              <a:rPr lang="de-DE" sz="1800" dirty="0"/>
              <a:t>Ausrichter HBW Verbandstag 2027 ?</a:t>
            </a:r>
          </a:p>
          <a:p>
            <a:pPr marL="285750" indent="-285750">
              <a:buFontTx/>
              <a:buChar char="-"/>
            </a:pPr>
            <a:endParaRPr lang="de-DE" sz="2000" b="1" dirty="0"/>
          </a:p>
          <a:p>
            <a:endParaRPr lang="de-DE" sz="2000" b="1" dirty="0"/>
          </a:p>
          <a:p>
            <a:r>
              <a:rPr lang="de-DE" sz="2000" b="1" dirty="0"/>
              <a:t>Verabschiedung</a:t>
            </a:r>
          </a:p>
          <a:p>
            <a:endParaRPr lang="de-DE" sz="2000" b="1" dirty="0"/>
          </a:p>
          <a:p>
            <a:pPr marL="285750" indent="-285750">
              <a:buFontTx/>
              <a:buChar char="-"/>
            </a:pPr>
            <a:r>
              <a:rPr lang="de-DE" sz="1800" dirty="0"/>
              <a:t>Vielen Dank und gute Heimreise</a:t>
            </a:r>
          </a:p>
          <a:p>
            <a:endParaRPr lang="de-DE" sz="1800" dirty="0"/>
          </a:p>
          <a:p>
            <a:endParaRPr lang="de-DE" sz="1800" dirty="0"/>
          </a:p>
          <a:p>
            <a:endParaRPr lang="de-DE" sz="1800" dirty="0"/>
          </a:p>
          <a:p>
            <a:endParaRPr lang="de-DE" sz="2000" b="1" dirty="0"/>
          </a:p>
          <a:p>
            <a:endParaRPr lang="de-DE" sz="2000" b="1" dirty="0"/>
          </a:p>
          <a:p>
            <a:endParaRPr lang="de-DE" sz="2000" b="1" dirty="0"/>
          </a:p>
          <a:p>
            <a:endParaRPr lang="de-DE" sz="2000" b="1" dirty="0"/>
          </a:p>
          <a:p>
            <a:endParaRPr lang="de-DE" sz="2000" b="1" dirty="0"/>
          </a:p>
          <a:p>
            <a:br>
              <a:rPr lang="de-DE" sz="2000" b="1" dirty="0"/>
            </a:br>
            <a:br>
              <a:rPr lang="de-DE" sz="1800" dirty="0"/>
            </a:br>
            <a:endParaRPr lang="de-DE" sz="1600" dirty="0"/>
          </a:p>
        </p:txBody>
      </p:sp>
    </p:spTree>
    <p:extLst>
      <p:ext uri="{BB962C8B-B14F-4D97-AF65-F5344CB8AC3E}">
        <p14:creationId xmlns:p14="http://schemas.microsoft.com/office/powerpoint/2010/main" val="30800223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a:extLst>
              <a:ext uri="{FF2B5EF4-FFF2-40B4-BE49-F238E27FC236}">
                <a16:creationId xmlns:a16="http://schemas.microsoft.com/office/drawing/2014/main" id="{E9A0209F-F3C2-4039-8E05-EC0824D5A806}"/>
              </a:ext>
            </a:extLst>
          </p:cNvPr>
          <p:cNvPicPr>
            <a:picLocks noChangeAspect="1"/>
          </p:cNvPicPr>
          <p:nvPr/>
        </p:nvPicPr>
        <p:blipFill>
          <a:blip r:embed="rId2"/>
          <a:stretch>
            <a:fillRect/>
          </a:stretch>
        </p:blipFill>
        <p:spPr>
          <a:xfrm>
            <a:off x="1628229" y="622114"/>
            <a:ext cx="964696" cy="452644"/>
          </a:xfrm>
          <a:prstGeom prst="rect">
            <a:avLst/>
          </a:prstGeom>
        </p:spPr>
      </p:pic>
      <p:sp>
        <p:nvSpPr>
          <p:cNvPr id="9" name="Titel 3">
            <a:extLst>
              <a:ext uri="{FF2B5EF4-FFF2-40B4-BE49-F238E27FC236}">
                <a16:creationId xmlns:a16="http://schemas.microsoft.com/office/drawing/2014/main" id="{97323CF7-0834-6CD8-0128-7572BAB2D689}"/>
              </a:ext>
            </a:extLst>
          </p:cNvPr>
          <p:cNvSpPr txBox="1">
            <a:spLocks/>
          </p:cNvSpPr>
          <p:nvPr/>
        </p:nvSpPr>
        <p:spPr>
          <a:xfrm>
            <a:off x="3094046" y="738365"/>
            <a:ext cx="8911687" cy="1280890"/>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457200" indent="-457200">
              <a:buAutoNum type="arabicPeriod"/>
            </a:pPr>
            <a:r>
              <a:rPr lang="de-DE" sz="2000" b="1" dirty="0"/>
              <a:t>Begrüßung </a:t>
            </a:r>
          </a:p>
          <a:p>
            <a:pPr marL="457200" indent="-457200">
              <a:buAutoNum type="arabicPeriod"/>
            </a:pPr>
            <a:endParaRPr lang="de-DE" sz="2000" b="1" dirty="0"/>
          </a:p>
          <a:p>
            <a:pPr marL="457200" indent="-457200">
              <a:buAutoNum type="arabicPeriod"/>
            </a:pPr>
            <a:endParaRPr lang="de-DE" sz="2000" b="1" dirty="0"/>
          </a:p>
          <a:p>
            <a:r>
              <a:rPr lang="de-DE" sz="1800" dirty="0"/>
              <a:t>Willkommen zum HBW-Verbandstag 2025 beim TSV Riederich</a:t>
            </a:r>
            <a:br>
              <a:rPr lang="de-DE" sz="1800" dirty="0"/>
            </a:br>
            <a:endParaRPr lang="de-DE" sz="1800" dirty="0"/>
          </a:p>
          <a:p>
            <a:r>
              <a:rPr lang="de-DE" sz="1800" dirty="0"/>
              <a:t>- Organisatorisches und Ablauf</a:t>
            </a:r>
          </a:p>
          <a:p>
            <a:endParaRPr lang="de-DE" sz="1800" dirty="0"/>
          </a:p>
          <a:p>
            <a:endParaRPr lang="de-DE" sz="1800" dirty="0"/>
          </a:p>
          <a:p>
            <a:endParaRPr lang="de-DE" sz="2000" b="1" dirty="0"/>
          </a:p>
          <a:p>
            <a:endParaRPr lang="de-DE" sz="2000" b="1" dirty="0"/>
          </a:p>
          <a:p>
            <a:endParaRPr lang="de-DE" sz="2000" b="1" dirty="0"/>
          </a:p>
          <a:p>
            <a:endParaRPr lang="de-DE" sz="2000" b="1" dirty="0"/>
          </a:p>
          <a:p>
            <a:endParaRPr lang="de-DE" sz="2000" b="1" dirty="0"/>
          </a:p>
          <a:p>
            <a:br>
              <a:rPr lang="de-DE" sz="2000" b="1" dirty="0"/>
            </a:br>
            <a:br>
              <a:rPr lang="de-DE" sz="1800" dirty="0"/>
            </a:br>
            <a:endParaRPr lang="de-DE" sz="1600" dirty="0"/>
          </a:p>
        </p:txBody>
      </p:sp>
    </p:spTree>
    <p:extLst>
      <p:ext uri="{BB962C8B-B14F-4D97-AF65-F5344CB8AC3E}">
        <p14:creationId xmlns:p14="http://schemas.microsoft.com/office/powerpoint/2010/main" val="31836362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a:extLst>
              <a:ext uri="{FF2B5EF4-FFF2-40B4-BE49-F238E27FC236}">
                <a16:creationId xmlns:a16="http://schemas.microsoft.com/office/drawing/2014/main" id="{E9A0209F-F3C2-4039-8E05-EC0824D5A806}"/>
              </a:ext>
            </a:extLst>
          </p:cNvPr>
          <p:cNvPicPr>
            <a:picLocks noChangeAspect="1"/>
          </p:cNvPicPr>
          <p:nvPr/>
        </p:nvPicPr>
        <p:blipFill>
          <a:blip r:embed="rId2"/>
          <a:stretch>
            <a:fillRect/>
          </a:stretch>
        </p:blipFill>
        <p:spPr>
          <a:xfrm>
            <a:off x="1628229" y="622114"/>
            <a:ext cx="964696" cy="452644"/>
          </a:xfrm>
          <a:prstGeom prst="rect">
            <a:avLst/>
          </a:prstGeom>
        </p:spPr>
      </p:pic>
      <p:sp>
        <p:nvSpPr>
          <p:cNvPr id="4" name="Titel 3">
            <a:extLst>
              <a:ext uri="{FF2B5EF4-FFF2-40B4-BE49-F238E27FC236}">
                <a16:creationId xmlns:a16="http://schemas.microsoft.com/office/drawing/2014/main" id="{04AEF176-0C0F-2C01-2BED-6D75E38B8718}"/>
              </a:ext>
            </a:extLst>
          </p:cNvPr>
          <p:cNvSpPr>
            <a:spLocks noGrp="1"/>
          </p:cNvSpPr>
          <p:nvPr>
            <p:ph type="title"/>
          </p:nvPr>
        </p:nvSpPr>
        <p:spPr>
          <a:xfrm>
            <a:off x="3094046" y="848436"/>
            <a:ext cx="8911687" cy="1280890"/>
          </a:xfrm>
        </p:spPr>
        <p:txBody>
          <a:bodyPr>
            <a:noAutofit/>
          </a:bodyPr>
          <a:lstStyle/>
          <a:p>
            <a:r>
              <a:rPr lang="de-DE" sz="2000" b="1" dirty="0"/>
              <a:t>2. Grußworte</a:t>
            </a:r>
            <a:br>
              <a:rPr lang="de-DE" sz="2000" b="1" dirty="0"/>
            </a:br>
            <a:br>
              <a:rPr lang="de-DE" sz="2000" b="1" dirty="0"/>
            </a:br>
            <a:r>
              <a:rPr lang="de-DE" sz="2000" dirty="0"/>
              <a:t>- Herr Ulrich Sensbach			Vorstand Gesamtverein TSV Riederich</a:t>
            </a:r>
            <a:br>
              <a:rPr lang="de-DE" sz="2000" dirty="0"/>
            </a:br>
            <a:r>
              <a:rPr lang="de-DE" sz="2000" dirty="0"/>
              <a:t>- </a:t>
            </a:r>
            <a:r>
              <a:rPr lang="de-DE" sz="1800" dirty="0">
                <a:solidFill>
                  <a:srgbClr val="000000"/>
                </a:solidFill>
              </a:rPr>
              <a:t>Herr Manuel </a:t>
            </a:r>
            <a:r>
              <a:rPr lang="de-DE" sz="1800" dirty="0" err="1">
                <a:solidFill>
                  <a:srgbClr val="000000"/>
                </a:solidFill>
              </a:rPr>
              <a:t>Hailfinger</a:t>
            </a:r>
            <a:r>
              <a:rPr lang="de-DE" sz="1800" dirty="0">
                <a:solidFill>
                  <a:srgbClr val="000000"/>
                </a:solidFill>
              </a:rPr>
              <a:t> (MdL) 	Vorsitzender </a:t>
            </a:r>
            <a:r>
              <a:rPr lang="de-DE" sz="1800" b="0" i="0" dirty="0">
                <a:solidFill>
                  <a:srgbClr val="000000"/>
                </a:solidFill>
                <a:effectLst/>
              </a:rPr>
              <a:t>des Sportkreises Reutlingen </a:t>
            </a:r>
            <a:br>
              <a:rPr lang="de-DE" sz="2000" b="1" dirty="0"/>
            </a:br>
            <a:br>
              <a:rPr lang="de-DE" sz="2000" b="1" dirty="0"/>
            </a:br>
            <a:br>
              <a:rPr lang="de-DE" sz="2000" b="1" dirty="0"/>
            </a:br>
            <a:br>
              <a:rPr lang="de-DE" sz="2000" b="1" dirty="0"/>
            </a:br>
            <a:br>
              <a:rPr lang="de-DE" sz="2000" b="1" dirty="0"/>
            </a:br>
            <a:br>
              <a:rPr lang="de-DE" sz="2000" b="1" dirty="0"/>
            </a:br>
            <a:br>
              <a:rPr lang="de-DE" sz="2000" b="1" dirty="0"/>
            </a:br>
            <a:br>
              <a:rPr lang="de-DE" sz="2000" b="1" dirty="0"/>
            </a:br>
            <a:br>
              <a:rPr lang="de-DE" sz="2000" b="1" dirty="0"/>
            </a:br>
            <a:br>
              <a:rPr lang="de-DE" sz="1800" dirty="0"/>
            </a:br>
            <a:r>
              <a:rPr lang="de-DE" sz="1800" dirty="0"/>
              <a:t>	</a:t>
            </a:r>
            <a:br>
              <a:rPr lang="de-DE" sz="1800" dirty="0"/>
            </a:br>
            <a:endParaRPr lang="de-DE" sz="1600" dirty="0"/>
          </a:p>
        </p:txBody>
      </p:sp>
      <p:sp>
        <p:nvSpPr>
          <p:cNvPr id="2" name="Textfeld 1">
            <a:extLst>
              <a:ext uri="{FF2B5EF4-FFF2-40B4-BE49-F238E27FC236}">
                <a16:creationId xmlns:a16="http://schemas.microsoft.com/office/drawing/2014/main" id="{3B957245-8CA6-2405-0492-04E6AA0FD2FF}"/>
              </a:ext>
            </a:extLst>
          </p:cNvPr>
          <p:cNvSpPr txBox="1"/>
          <p:nvPr/>
        </p:nvSpPr>
        <p:spPr>
          <a:xfrm>
            <a:off x="3094046" y="2828533"/>
            <a:ext cx="6771208" cy="923330"/>
          </a:xfrm>
          <a:prstGeom prst="rect">
            <a:avLst/>
          </a:prstGeom>
          <a:noFill/>
        </p:spPr>
        <p:txBody>
          <a:bodyPr wrap="square">
            <a:spAutoFit/>
          </a:bodyPr>
          <a:lstStyle/>
          <a:p>
            <a:pPr>
              <a:tabLst>
                <a:tab pos="4181475" algn="l"/>
              </a:tabLst>
            </a:pPr>
            <a:r>
              <a:rPr lang="de-DE" sz="1800" b="1" dirty="0">
                <a:effectLst/>
                <a:latin typeface="+mj-lt"/>
                <a:ea typeface="Calibri" panose="020F0502020204030204" pitchFamily="34" charset="0"/>
                <a:cs typeface="Calibri" panose="020F0502020204030204" pitchFamily="34" charset="0"/>
              </a:rPr>
              <a:t>Begrüßung neue Vereinsvorsitzende</a:t>
            </a:r>
          </a:p>
          <a:p>
            <a:pPr>
              <a:tabLst>
                <a:tab pos="4181475" algn="l"/>
              </a:tabLst>
            </a:pPr>
            <a:endParaRPr lang="de-DE" sz="1800" dirty="0">
              <a:effectLst/>
              <a:latin typeface="+mj-lt"/>
              <a:ea typeface="Calibri" panose="020F0502020204030204" pitchFamily="34" charset="0"/>
              <a:cs typeface="Calibri" panose="020F0502020204030204" pitchFamily="34" charset="0"/>
            </a:endParaRPr>
          </a:p>
          <a:p>
            <a:pPr>
              <a:tabLst>
                <a:tab pos="4181475" algn="l"/>
              </a:tabLst>
            </a:pPr>
            <a:r>
              <a:rPr lang="de-DE" dirty="0">
                <a:latin typeface="+mj-lt"/>
                <a:ea typeface="Calibri" panose="020F0502020204030204" pitchFamily="34" charset="0"/>
                <a:cs typeface="Calibri" panose="020F0502020204030204" pitchFamily="34" charset="0"/>
              </a:rPr>
              <a:t>- Keine Veränderungen gemeldet</a:t>
            </a:r>
            <a:endParaRPr lang="de-DE" sz="1800" dirty="0">
              <a:effectLst/>
              <a:latin typeface="+mj-lt"/>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4111036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a:extLst>
              <a:ext uri="{FF2B5EF4-FFF2-40B4-BE49-F238E27FC236}">
                <a16:creationId xmlns:a16="http://schemas.microsoft.com/office/drawing/2014/main" id="{E9A0209F-F3C2-4039-8E05-EC0824D5A806}"/>
              </a:ext>
            </a:extLst>
          </p:cNvPr>
          <p:cNvPicPr>
            <a:picLocks noChangeAspect="1"/>
          </p:cNvPicPr>
          <p:nvPr/>
        </p:nvPicPr>
        <p:blipFill>
          <a:blip r:embed="rId2"/>
          <a:stretch>
            <a:fillRect/>
          </a:stretch>
        </p:blipFill>
        <p:spPr>
          <a:xfrm>
            <a:off x="1628229" y="622114"/>
            <a:ext cx="964696" cy="452644"/>
          </a:xfrm>
          <a:prstGeom prst="rect">
            <a:avLst/>
          </a:prstGeom>
        </p:spPr>
      </p:pic>
      <p:sp>
        <p:nvSpPr>
          <p:cNvPr id="4" name="Titel 3">
            <a:extLst>
              <a:ext uri="{FF2B5EF4-FFF2-40B4-BE49-F238E27FC236}">
                <a16:creationId xmlns:a16="http://schemas.microsoft.com/office/drawing/2014/main" id="{04AEF176-0C0F-2C01-2BED-6D75E38B8718}"/>
              </a:ext>
            </a:extLst>
          </p:cNvPr>
          <p:cNvSpPr>
            <a:spLocks noGrp="1"/>
          </p:cNvSpPr>
          <p:nvPr>
            <p:ph type="title"/>
          </p:nvPr>
        </p:nvSpPr>
        <p:spPr>
          <a:xfrm>
            <a:off x="3094046" y="848436"/>
            <a:ext cx="8911687" cy="1280890"/>
          </a:xfrm>
        </p:spPr>
        <p:txBody>
          <a:bodyPr>
            <a:noAutofit/>
          </a:bodyPr>
          <a:lstStyle/>
          <a:p>
            <a:r>
              <a:rPr lang="de-DE" sz="2000" b="1" dirty="0"/>
              <a:t>2. Ehrungen (Vorankündigung)</a:t>
            </a:r>
            <a:br>
              <a:rPr lang="de-DE" sz="2000" b="1" dirty="0"/>
            </a:br>
            <a:br>
              <a:rPr lang="de-DE" sz="2000" b="1" dirty="0"/>
            </a:br>
            <a:r>
              <a:rPr lang="de-DE" sz="2000" b="1" dirty="0"/>
              <a:t>- </a:t>
            </a:r>
            <a:r>
              <a:rPr lang="de-DE" sz="1800" dirty="0"/>
              <a:t>Jubiläum 75 Jahre HC Lahr (1950 – 2025)</a:t>
            </a:r>
            <a:br>
              <a:rPr lang="de-DE" sz="2000" b="1" dirty="0"/>
            </a:br>
            <a:br>
              <a:rPr lang="de-DE" sz="1800" dirty="0"/>
            </a:br>
            <a:r>
              <a:rPr lang="de-DE" sz="1800" dirty="0"/>
              <a:t>	</a:t>
            </a:r>
            <a:br>
              <a:rPr lang="de-DE" sz="1800" dirty="0"/>
            </a:br>
            <a:endParaRPr lang="de-DE" sz="1600" dirty="0"/>
          </a:p>
        </p:txBody>
      </p:sp>
      <p:pic>
        <p:nvPicPr>
          <p:cNvPr id="2" name="Grafik 1">
            <a:extLst>
              <a:ext uri="{FF2B5EF4-FFF2-40B4-BE49-F238E27FC236}">
                <a16:creationId xmlns:a16="http://schemas.microsoft.com/office/drawing/2014/main" id="{9B257239-C2D6-622E-02E7-DF9FFA7AB420}"/>
              </a:ext>
            </a:extLst>
          </p:cNvPr>
          <p:cNvPicPr>
            <a:picLocks noChangeAspect="1"/>
          </p:cNvPicPr>
          <p:nvPr/>
        </p:nvPicPr>
        <p:blipFill>
          <a:blip r:embed="rId3"/>
          <a:stretch>
            <a:fillRect/>
          </a:stretch>
        </p:blipFill>
        <p:spPr>
          <a:xfrm>
            <a:off x="4499610" y="2038350"/>
            <a:ext cx="1485900" cy="1390650"/>
          </a:xfrm>
          <a:prstGeom prst="rect">
            <a:avLst/>
          </a:prstGeom>
        </p:spPr>
      </p:pic>
    </p:spTree>
    <p:extLst>
      <p:ext uri="{BB962C8B-B14F-4D97-AF65-F5344CB8AC3E}">
        <p14:creationId xmlns:p14="http://schemas.microsoft.com/office/powerpoint/2010/main" val="4792392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a:extLst>
              <a:ext uri="{FF2B5EF4-FFF2-40B4-BE49-F238E27FC236}">
                <a16:creationId xmlns:a16="http://schemas.microsoft.com/office/drawing/2014/main" id="{E9A0209F-F3C2-4039-8E05-EC0824D5A806}"/>
              </a:ext>
            </a:extLst>
          </p:cNvPr>
          <p:cNvPicPr>
            <a:picLocks noChangeAspect="1"/>
          </p:cNvPicPr>
          <p:nvPr/>
        </p:nvPicPr>
        <p:blipFill>
          <a:blip r:embed="rId2"/>
          <a:stretch>
            <a:fillRect/>
          </a:stretch>
        </p:blipFill>
        <p:spPr>
          <a:xfrm>
            <a:off x="1628229" y="622114"/>
            <a:ext cx="964696" cy="452644"/>
          </a:xfrm>
          <a:prstGeom prst="rect">
            <a:avLst/>
          </a:prstGeom>
        </p:spPr>
      </p:pic>
      <p:sp>
        <p:nvSpPr>
          <p:cNvPr id="4" name="Titel 3">
            <a:extLst>
              <a:ext uri="{FF2B5EF4-FFF2-40B4-BE49-F238E27FC236}">
                <a16:creationId xmlns:a16="http://schemas.microsoft.com/office/drawing/2014/main" id="{04AEF176-0C0F-2C01-2BED-6D75E38B8718}"/>
              </a:ext>
            </a:extLst>
          </p:cNvPr>
          <p:cNvSpPr>
            <a:spLocks noGrp="1"/>
          </p:cNvSpPr>
          <p:nvPr>
            <p:ph type="title"/>
          </p:nvPr>
        </p:nvSpPr>
        <p:spPr>
          <a:xfrm>
            <a:off x="3094046" y="703363"/>
            <a:ext cx="8911687" cy="5539176"/>
          </a:xfrm>
        </p:spPr>
        <p:txBody>
          <a:bodyPr>
            <a:noAutofit/>
          </a:bodyPr>
          <a:lstStyle/>
          <a:p>
            <a:r>
              <a:rPr lang="de-DE" sz="2000" b="1" dirty="0"/>
              <a:t>2. Ehrungen (Rückblick)</a:t>
            </a:r>
            <a:br>
              <a:rPr lang="de-DE" sz="2000" b="1" dirty="0"/>
            </a:br>
            <a:br>
              <a:rPr lang="de-DE" sz="2000" b="1" dirty="0"/>
            </a:br>
            <a:br>
              <a:rPr lang="de-DE" sz="2000" b="1" dirty="0"/>
            </a:br>
            <a:r>
              <a:rPr lang="de-DE" sz="2000" dirty="0"/>
              <a:t>-</a:t>
            </a:r>
            <a:r>
              <a:rPr lang="de-DE" sz="2000" b="1" dirty="0"/>
              <a:t> </a:t>
            </a:r>
            <a:r>
              <a:rPr lang="de-DE" sz="1800" dirty="0">
                <a:solidFill>
                  <a:srgbClr val="000000"/>
                </a:solidFill>
              </a:rPr>
              <a:t>Jubiläum 100 Jahre VfR Merzhausen 			(1923 – 2023)</a:t>
            </a:r>
            <a:br>
              <a:rPr lang="de-DE" sz="1800" dirty="0">
                <a:solidFill>
                  <a:srgbClr val="000000"/>
                </a:solidFill>
              </a:rPr>
            </a:br>
            <a:r>
              <a:rPr lang="de-DE" sz="1800" dirty="0">
                <a:solidFill>
                  <a:srgbClr val="000000"/>
                </a:solidFill>
              </a:rPr>
              <a:t>   20 Jahre Hockey im VfR Merzhausen			(2004 – 2024) 				</a:t>
            </a:r>
            <a:br>
              <a:rPr lang="de-DE" sz="1800" dirty="0">
                <a:solidFill>
                  <a:srgbClr val="000000"/>
                </a:solidFill>
              </a:rPr>
            </a:br>
            <a:br>
              <a:rPr lang="de-DE" sz="1800" dirty="0">
                <a:solidFill>
                  <a:srgbClr val="000000"/>
                </a:solidFill>
              </a:rPr>
            </a:br>
            <a:br>
              <a:rPr lang="de-DE" sz="1800" dirty="0">
                <a:solidFill>
                  <a:srgbClr val="000000"/>
                </a:solidFill>
              </a:rPr>
            </a:br>
            <a:br>
              <a:rPr lang="de-DE" sz="1800" dirty="0">
                <a:solidFill>
                  <a:srgbClr val="000000"/>
                </a:solidFill>
              </a:rPr>
            </a:br>
            <a:r>
              <a:rPr lang="de-DE" sz="1800" dirty="0">
                <a:solidFill>
                  <a:srgbClr val="000000"/>
                </a:solidFill>
              </a:rPr>
              <a:t>- Jubiläum 100 Jahre Hockey SSV Ulm				(1924 – 2024)</a:t>
            </a:r>
            <a:br>
              <a:rPr lang="de-DE" sz="1800" dirty="0">
                <a:solidFill>
                  <a:srgbClr val="000000"/>
                </a:solidFill>
              </a:rPr>
            </a:br>
            <a:br>
              <a:rPr lang="de-DE" sz="1800" dirty="0">
                <a:solidFill>
                  <a:srgbClr val="000000"/>
                </a:solidFill>
              </a:rPr>
            </a:br>
            <a:br>
              <a:rPr lang="de-DE" sz="1800" dirty="0">
                <a:solidFill>
                  <a:srgbClr val="000000"/>
                </a:solidFill>
              </a:rPr>
            </a:br>
            <a:br>
              <a:rPr lang="de-DE" sz="1800" dirty="0">
                <a:solidFill>
                  <a:srgbClr val="000000"/>
                </a:solidFill>
              </a:rPr>
            </a:br>
            <a:br>
              <a:rPr lang="de-DE" sz="1800" dirty="0">
                <a:solidFill>
                  <a:srgbClr val="000000"/>
                </a:solidFill>
              </a:rPr>
            </a:br>
            <a:r>
              <a:rPr lang="de-DE" sz="1800" dirty="0">
                <a:solidFill>
                  <a:srgbClr val="000000"/>
                </a:solidFill>
              </a:rPr>
              <a:t>- </a:t>
            </a:r>
            <a:r>
              <a:rPr lang="de-DE" sz="1800" dirty="0"/>
              <a:t>Jubiläum 100 Jahre Hockey </a:t>
            </a:r>
            <a:r>
              <a:rPr lang="de-DE" sz="1800" dirty="0">
                <a:solidFill>
                  <a:srgbClr val="000000"/>
                </a:solidFill>
              </a:rPr>
              <a:t>HC Konstanz 		(1924 – 2024)</a:t>
            </a:r>
            <a:br>
              <a:rPr lang="de-DE" sz="1800" dirty="0">
                <a:solidFill>
                  <a:srgbClr val="000000"/>
                </a:solidFill>
              </a:rPr>
            </a:br>
            <a:br>
              <a:rPr lang="de-DE" sz="1800" dirty="0">
                <a:solidFill>
                  <a:srgbClr val="000000"/>
                </a:solidFill>
              </a:rPr>
            </a:br>
            <a:br>
              <a:rPr lang="de-DE" sz="1800" dirty="0">
                <a:solidFill>
                  <a:srgbClr val="000000"/>
                </a:solidFill>
              </a:rPr>
            </a:br>
            <a:br>
              <a:rPr lang="de-DE" sz="1800" dirty="0">
                <a:solidFill>
                  <a:srgbClr val="000000"/>
                </a:solidFill>
              </a:rPr>
            </a:br>
            <a:br>
              <a:rPr lang="de-DE" sz="1800" dirty="0">
                <a:solidFill>
                  <a:srgbClr val="000000"/>
                </a:solidFill>
              </a:rPr>
            </a:br>
            <a:br>
              <a:rPr lang="de-DE" sz="1800" dirty="0"/>
            </a:br>
            <a:r>
              <a:rPr lang="de-DE" sz="1800" dirty="0">
                <a:solidFill>
                  <a:srgbClr val="000000"/>
                </a:solidFill>
              </a:rPr>
              <a:t>- </a:t>
            </a:r>
            <a:r>
              <a:rPr lang="de-DE" sz="1800" dirty="0"/>
              <a:t>Jubiläum 100 Jahre Hockey TSG Bruchsal</a:t>
            </a:r>
            <a:r>
              <a:rPr lang="de-DE" sz="1800" dirty="0">
                <a:solidFill>
                  <a:srgbClr val="000000"/>
                </a:solidFill>
              </a:rPr>
              <a:t> 		(1924 – 2024)</a:t>
            </a:r>
            <a:br>
              <a:rPr lang="de-DE" sz="1800" dirty="0">
                <a:solidFill>
                  <a:srgbClr val="000000"/>
                </a:solidFill>
              </a:rPr>
            </a:br>
            <a:br>
              <a:rPr lang="de-DE" sz="1800" dirty="0"/>
            </a:br>
            <a:r>
              <a:rPr lang="de-DE" sz="1800" dirty="0"/>
              <a:t>	</a:t>
            </a:r>
            <a:br>
              <a:rPr lang="de-DE" sz="1800" dirty="0"/>
            </a:br>
            <a:endParaRPr lang="de-DE" sz="1600" dirty="0"/>
          </a:p>
        </p:txBody>
      </p:sp>
      <p:pic>
        <p:nvPicPr>
          <p:cNvPr id="2" name="Grafik 1">
            <a:extLst>
              <a:ext uri="{FF2B5EF4-FFF2-40B4-BE49-F238E27FC236}">
                <a16:creationId xmlns:a16="http://schemas.microsoft.com/office/drawing/2014/main" id="{D3F37065-9C11-0077-2E64-E6A0440AA29E}"/>
              </a:ext>
            </a:extLst>
          </p:cNvPr>
          <p:cNvPicPr>
            <a:picLocks noChangeAspect="1"/>
          </p:cNvPicPr>
          <p:nvPr/>
        </p:nvPicPr>
        <p:blipFill>
          <a:blip r:embed="rId3"/>
          <a:stretch>
            <a:fillRect/>
          </a:stretch>
        </p:blipFill>
        <p:spPr>
          <a:xfrm>
            <a:off x="10777308" y="1432560"/>
            <a:ext cx="1116180" cy="1096248"/>
          </a:xfrm>
          <a:prstGeom prst="rect">
            <a:avLst/>
          </a:prstGeom>
        </p:spPr>
      </p:pic>
      <p:pic>
        <p:nvPicPr>
          <p:cNvPr id="3" name="Grafik 2">
            <a:extLst>
              <a:ext uri="{FF2B5EF4-FFF2-40B4-BE49-F238E27FC236}">
                <a16:creationId xmlns:a16="http://schemas.microsoft.com/office/drawing/2014/main" id="{D0FE8FCC-9AFC-3C42-5F45-D1831B6E0671}"/>
              </a:ext>
            </a:extLst>
          </p:cNvPr>
          <p:cNvPicPr>
            <a:picLocks noChangeAspect="1"/>
          </p:cNvPicPr>
          <p:nvPr/>
        </p:nvPicPr>
        <p:blipFill>
          <a:blip r:embed="rId4"/>
          <a:stretch>
            <a:fillRect/>
          </a:stretch>
        </p:blipFill>
        <p:spPr>
          <a:xfrm>
            <a:off x="10777308" y="4208723"/>
            <a:ext cx="1116180" cy="1051558"/>
          </a:xfrm>
          <a:prstGeom prst="rect">
            <a:avLst/>
          </a:prstGeom>
        </p:spPr>
      </p:pic>
      <p:pic>
        <p:nvPicPr>
          <p:cNvPr id="6" name="Grafik 5">
            <a:extLst>
              <a:ext uri="{FF2B5EF4-FFF2-40B4-BE49-F238E27FC236}">
                <a16:creationId xmlns:a16="http://schemas.microsoft.com/office/drawing/2014/main" id="{CCA57D4F-68D2-0194-5EBB-12F4865A53A4}"/>
              </a:ext>
            </a:extLst>
          </p:cNvPr>
          <p:cNvPicPr>
            <a:picLocks noChangeAspect="1"/>
          </p:cNvPicPr>
          <p:nvPr/>
        </p:nvPicPr>
        <p:blipFill>
          <a:blip r:embed="rId5"/>
          <a:stretch>
            <a:fillRect/>
          </a:stretch>
        </p:blipFill>
        <p:spPr>
          <a:xfrm>
            <a:off x="10777308" y="5633713"/>
            <a:ext cx="1126424" cy="1126424"/>
          </a:xfrm>
          <a:prstGeom prst="rect">
            <a:avLst/>
          </a:prstGeom>
        </p:spPr>
      </p:pic>
      <p:pic>
        <p:nvPicPr>
          <p:cNvPr id="7" name="Grafik 6">
            <a:extLst>
              <a:ext uri="{FF2B5EF4-FFF2-40B4-BE49-F238E27FC236}">
                <a16:creationId xmlns:a16="http://schemas.microsoft.com/office/drawing/2014/main" id="{85428864-0433-0E27-EB3A-0BEDE8FE963D}"/>
              </a:ext>
            </a:extLst>
          </p:cNvPr>
          <p:cNvPicPr>
            <a:picLocks noChangeAspect="1"/>
          </p:cNvPicPr>
          <p:nvPr/>
        </p:nvPicPr>
        <p:blipFill>
          <a:blip r:embed="rId6"/>
          <a:stretch>
            <a:fillRect/>
          </a:stretch>
        </p:blipFill>
        <p:spPr>
          <a:xfrm>
            <a:off x="10891608" y="2691049"/>
            <a:ext cx="819746" cy="1138000"/>
          </a:xfrm>
          <a:prstGeom prst="rect">
            <a:avLst/>
          </a:prstGeom>
        </p:spPr>
      </p:pic>
    </p:spTree>
    <p:extLst>
      <p:ext uri="{BB962C8B-B14F-4D97-AF65-F5344CB8AC3E}">
        <p14:creationId xmlns:p14="http://schemas.microsoft.com/office/powerpoint/2010/main" val="29207853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a:extLst>
              <a:ext uri="{FF2B5EF4-FFF2-40B4-BE49-F238E27FC236}">
                <a16:creationId xmlns:a16="http://schemas.microsoft.com/office/drawing/2014/main" id="{E9A0209F-F3C2-4039-8E05-EC0824D5A806}"/>
              </a:ext>
            </a:extLst>
          </p:cNvPr>
          <p:cNvPicPr>
            <a:picLocks noChangeAspect="1"/>
          </p:cNvPicPr>
          <p:nvPr/>
        </p:nvPicPr>
        <p:blipFill>
          <a:blip r:embed="rId2"/>
          <a:stretch>
            <a:fillRect/>
          </a:stretch>
        </p:blipFill>
        <p:spPr>
          <a:xfrm>
            <a:off x="1628229" y="622114"/>
            <a:ext cx="964696" cy="452644"/>
          </a:xfrm>
          <a:prstGeom prst="rect">
            <a:avLst/>
          </a:prstGeom>
        </p:spPr>
      </p:pic>
      <p:sp>
        <p:nvSpPr>
          <p:cNvPr id="4" name="Titel 3">
            <a:extLst>
              <a:ext uri="{FF2B5EF4-FFF2-40B4-BE49-F238E27FC236}">
                <a16:creationId xmlns:a16="http://schemas.microsoft.com/office/drawing/2014/main" id="{04AEF176-0C0F-2C01-2BED-6D75E38B8718}"/>
              </a:ext>
            </a:extLst>
          </p:cNvPr>
          <p:cNvSpPr>
            <a:spLocks noGrp="1"/>
          </p:cNvSpPr>
          <p:nvPr>
            <p:ph type="title"/>
          </p:nvPr>
        </p:nvSpPr>
        <p:spPr>
          <a:xfrm>
            <a:off x="3094046" y="848436"/>
            <a:ext cx="8911687" cy="1280890"/>
          </a:xfrm>
        </p:spPr>
        <p:txBody>
          <a:bodyPr>
            <a:noAutofit/>
          </a:bodyPr>
          <a:lstStyle/>
          <a:p>
            <a:r>
              <a:rPr lang="de-DE" sz="2000" b="1" dirty="0"/>
              <a:t>3. Totengedenken</a:t>
            </a:r>
            <a:br>
              <a:rPr lang="de-DE" sz="2000" b="1" dirty="0"/>
            </a:br>
            <a:br>
              <a:rPr lang="de-DE" sz="1800" dirty="0"/>
            </a:br>
            <a:r>
              <a:rPr lang="de-DE" sz="1800" b="1" dirty="0"/>
              <a:t>März 2024 </a:t>
            </a:r>
            <a:r>
              <a:rPr lang="de-DE" sz="1800" dirty="0"/>
              <a:t>	</a:t>
            </a:r>
            <a:br>
              <a:rPr lang="de-DE" sz="1800" dirty="0"/>
            </a:br>
            <a:r>
              <a:rPr lang="de-DE" sz="1800" dirty="0"/>
              <a:t>Friedbert Hug 			TSG Bruchsal 			81 J.</a:t>
            </a:r>
            <a:br>
              <a:rPr lang="de-DE" sz="1800" dirty="0"/>
            </a:br>
            <a:r>
              <a:rPr lang="de-DE" sz="1800" dirty="0"/>
              <a:t>Bertram Schulz-</a:t>
            </a:r>
            <a:r>
              <a:rPr lang="de-DE" sz="1800" dirty="0" err="1"/>
              <a:t>Linkholt</a:t>
            </a:r>
            <a:r>
              <a:rPr lang="de-DE" sz="1800" dirty="0"/>
              <a:t> 	TSV Mannheim Hockey 	73 J.</a:t>
            </a:r>
            <a:br>
              <a:rPr lang="de-DE" sz="1800" dirty="0"/>
            </a:br>
            <a:r>
              <a:rPr lang="de-DE" sz="1200" dirty="0"/>
              <a:t>Gründungsmitglied TSV Mannheim Hockey</a:t>
            </a:r>
            <a:br>
              <a:rPr lang="de-DE" sz="1800" dirty="0"/>
            </a:br>
            <a:br>
              <a:rPr lang="de-DE" sz="1800" dirty="0"/>
            </a:br>
            <a:r>
              <a:rPr lang="de-DE" sz="1800" b="1" dirty="0"/>
              <a:t>April 2024</a:t>
            </a:r>
            <a:br>
              <a:rPr lang="de-DE" sz="1800" dirty="0"/>
            </a:br>
            <a:r>
              <a:rPr lang="de-DE" sz="1800" dirty="0"/>
              <a:t>Peter(Pit) Kranich		HC Ludwigsburg			82 J.</a:t>
            </a:r>
            <a:br>
              <a:rPr lang="de-DE" sz="1800" dirty="0"/>
            </a:br>
            <a:br>
              <a:rPr lang="de-DE" sz="1800" dirty="0"/>
            </a:br>
            <a:r>
              <a:rPr lang="de-DE" sz="1800" b="1" dirty="0"/>
              <a:t>September 2024 </a:t>
            </a:r>
            <a:br>
              <a:rPr lang="de-DE" sz="1800" dirty="0"/>
            </a:br>
            <a:r>
              <a:rPr lang="de-DE" sz="1800" dirty="0"/>
              <a:t>Richard Kienzler 			HC Villingen 			87 J.</a:t>
            </a:r>
            <a:br>
              <a:rPr lang="de-DE" sz="1800" dirty="0"/>
            </a:br>
            <a:r>
              <a:rPr lang="de-DE" sz="1200" dirty="0"/>
              <a:t>Gründungsmitglied HC Villingen</a:t>
            </a:r>
            <a:br>
              <a:rPr lang="de-DE" sz="1800" dirty="0"/>
            </a:br>
            <a:br>
              <a:rPr lang="de-DE" sz="1800" dirty="0"/>
            </a:br>
            <a:r>
              <a:rPr lang="de-DE" sz="1800" b="1" dirty="0"/>
              <a:t>Januar 2025 </a:t>
            </a:r>
            <a:br>
              <a:rPr lang="de-DE" sz="1800" dirty="0"/>
            </a:br>
            <a:r>
              <a:rPr lang="de-DE" sz="1800" dirty="0"/>
              <a:t>Dieter Reinhardt 		HC Villingen 			87 J.</a:t>
            </a:r>
            <a:br>
              <a:rPr lang="de-DE" sz="1800" dirty="0"/>
            </a:br>
            <a:r>
              <a:rPr lang="de-DE" sz="1200" dirty="0"/>
              <a:t>Gründungsmitglied HC Villingen - DHB Funktionär</a:t>
            </a:r>
          </a:p>
        </p:txBody>
      </p:sp>
    </p:spTree>
    <p:extLst>
      <p:ext uri="{BB962C8B-B14F-4D97-AF65-F5344CB8AC3E}">
        <p14:creationId xmlns:p14="http://schemas.microsoft.com/office/powerpoint/2010/main" val="10596298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D586B8F-9ACE-49B8-8210-8905B40AE39B}"/>
              </a:ext>
            </a:extLst>
          </p:cNvPr>
          <p:cNvSpPr>
            <a:spLocks noGrp="1"/>
          </p:cNvSpPr>
          <p:nvPr>
            <p:ph type="title"/>
          </p:nvPr>
        </p:nvSpPr>
        <p:spPr>
          <a:xfrm>
            <a:off x="3033186" y="442939"/>
            <a:ext cx="8911687" cy="1280890"/>
          </a:xfrm>
        </p:spPr>
        <p:txBody>
          <a:bodyPr>
            <a:noAutofit/>
          </a:bodyPr>
          <a:lstStyle/>
          <a:p>
            <a:r>
              <a:rPr lang="de-DE" sz="2000" b="1" dirty="0"/>
              <a:t> </a:t>
            </a:r>
            <a:br>
              <a:rPr lang="de-DE" sz="2000" b="1" dirty="0"/>
            </a:br>
            <a:r>
              <a:rPr lang="de-DE" sz="2000" b="1" dirty="0"/>
              <a:t>4. Feststellung der Anwesenheit und Stimmenanzahl</a:t>
            </a:r>
            <a:br>
              <a:rPr lang="de-DE" sz="2000" b="1" dirty="0"/>
            </a:br>
            <a:br>
              <a:rPr lang="de-DE" sz="1400" dirty="0"/>
            </a:br>
            <a:endParaRPr lang="de-DE" sz="1400" dirty="0"/>
          </a:p>
        </p:txBody>
      </p:sp>
      <p:pic>
        <p:nvPicPr>
          <p:cNvPr id="5" name="Grafik 4">
            <a:extLst>
              <a:ext uri="{FF2B5EF4-FFF2-40B4-BE49-F238E27FC236}">
                <a16:creationId xmlns:a16="http://schemas.microsoft.com/office/drawing/2014/main" id="{E9A0209F-F3C2-4039-8E05-EC0824D5A806}"/>
              </a:ext>
            </a:extLst>
          </p:cNvPr>
          <p:cNvPicPr>
            <a:picLocks noChangeAspect="1"/>
          </p:cNvPicPr>
          <p:nvPr/>
        </p:nvPicPr>
        <p:blipFill>
          <a:blip r:embed="rId2"/>
          <a:stretch>
            <a:fillRect/>
          </a:stretch>
        </p:blipFill>
        <p:spPr>
          <a:xfrm>
            <a:off x="1628229" y="622114"/>
            <a:ext cx="964696" cy="452644"/>
          </a:xfrm>
          <a:prstGeom prst="rect">
            <a:avLst/>
          </a:prstGeom>
        </p:spPr>
      </p:pic>
      <p:sp>
        <p:nvSpPr>
          <p:cNvPr id="7" name="Textfeld 6">
            <a:extLst>
              <a:ext uri="{FF2B5EF4-FFF2-40B4-BE49-F238E27FC236}">
                <a16:creationId xmlns:a16="http://schemas.microsoft.com/office/drawing/2014/main" id="{56E25E54-4614-41D6-AE40-06764BCF6DDD}"/>
              </a:ext>
            </a:extLst>
          </p:cNvPr>
          <p:cNvSpPr txBox="1"/>
          <p:nvPr/>
        </p:nvSpPr>
        <p:spPr>
          <a:xfrm>
            <a:off x="3033186" y="1503288"/>
            <a:ext cx="7064435" cy="2862322"/>
          </a:xfrm>
          <a:prstGeom prst="rect">
            <a:avLst/>
          </a:prstGeom>
          <a:noFill/>
        </p:spPr>
        <p:txBody>
          <a:bodyPr wrap="square">
            <a:spAutoFit/>
          </a:bodyPr>
          <a:lstStyle/>
          <a:p>
            <a:r>
              <a:rPr lang="de-DE" dirty="0"/>
              <a:t>Vertreten sind </a:t>
            </a:r>
          </a:p>
          <a:p>
            <a:r>
              <a:rPr lang="de-DE" dirty="0"/>
              <a:t>18 ( 43,90 % ) von 41 Vereinen </a:t>
            </a:r>
          </a:p>
          <a:p>
            <a:endParaRPr lang="de-DE" dirty="0"/>
          </a:p>
          <a:p>
            <a:r>
              <a:rPr lang="de-DE" dirty="0"/>
              <a:t>mit </a:t>
            </a:r>
          </a:p>
          <a:p>
            <a:r>
              <a:rPr lang="de-DE" dirty="0"/>
              <a:t>71 ( 58,20 % ) von 122 Stimmen </a:t>
            </a:r>
          </a:p>
          <a:p>
            <a:endParaRPr lang="de-DE" dirty="0"/>
          </a:p>
          <a:p>
            <a:r>
              <a:rPr lang="de-DE" dirty="0"/>
              <a:t>und </a:t>
            </a:r>
          </a:p>
          <a:p>
            <a:r>
              <a:rPr lang="de-DE" dirty="0"/>
              <a:t>8  von 11 Stimmen des Verbandsvorstandes.  </a:t>
            </a:r>
          </a:p>
          <a:p>
            <a:endParaRPr lang="de-DE" dirty="0"/>
          </a:p>
          <a:p>
            <a:r>
              <a:rPr lang="de-DE" dirty="0"/>
              <a:t>Insgesamt 79 ( 60,72) von 133 Stimmen</a:t>
            </a:r>
          </a:p>
        </p:txBody>
      </p:sp>
    </p:spTree>
    <p:extLst>
      <p:ext uri="{BB962C8B-B14F-4D97-AF65-F5344CB8AC3E}">
        <p14:creationId xmlns:p14="http://schemas.microsoft.com/office/powerpoint/2010/main" val="19033061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D586B8F-9ACE-49B8-8210-8905B40AE39B}"/>
              </a:ext>
            </a:extLst>
          </p:cNvPr>
          <p:cNvSpPr>
            <a:spLocks noGrp="1"/>
          </p:cNvSpPr>
          <p:nvPr>
            <p:ph type="title"/>
          </p:nvPr>
        </p:nvSpPr>
        <p:spPr>
          <a:xfrm>
            <a:off x="2592925" y="442939"/>
            <a:ext cx="8911687" cy="1280890"/>
          </a:xfrm>
        </p:spPr>
        <p:txBody>
          <a:bodyPr>
            <a:noAutofit/>
          </a:bodyPr>
          <a:lstStyle/>
          <a:p>
            <a:r>
              <a:rPr lang="de-DE" sz="2000" b="1" dirty="0"/>
              <a:t> </a:t>
            </a:r>
            <a:br>
              <a:rPr lang="de-DE" sz="2000" b="1" dirty="0"/>
            </a:br>
            <a:r>
              <a:rPr lang="de-DE" sz="2000" b="1" dirty="0"/>
              <a:t>5. Berichte Präsidium / Vorstand (1/6)</a:t>
            </a:r>
            <a:br>
              <a:rPr lang="de-DE" sz="2000" b="1" dirty="0"/>
            </a:br>
            <a:br>
              <a:rPr lang="de-DE" sz="2000" b="1" dirty="0"/>
            </a:br>
            <a:r>
              <a:rPr lang="de-DE" sz="2000" b="1" dirty="0"/>
              <a:t>Entwicklung Mitgliedszahlen 2019 bis 2025 / </a:t>
            </a:r>
            <a:br>
              <a:rPr lang="de-DE" sz="2000" b="1" dirty="0"/>
            </a:br>
            <a:endParaRPr lang="de-DE" sz="1400" dirty="0"/>
          </a:p>
        </p:txBody>
      </p:sp>
      <p:pic>
        <p:nvPicPr>
          <p:cNvPr id="5" name="Grafik 4">
            <a:extLst>
              <a:ext uri="{FF2B5EF4-FFF2-40B4-BE49-F238E27FC236}">
                <a16:creationId xmlns:a16="http://schemas.microsoft.com/office/drawing/2014/main" id="{E9A0209F-F3C2-4039-8E05-EC0824D5A806}"/>
              </a:ext>
            </a:extLst>
          </p:cNvPr>
          <p:cNvPicPr>
            <a:picLocks noChangeAspect="1"/>
          </p:cNvPicPr>
          <p:nvPr/>
        </p:nvPicPr>
        <p:blipFill>
          <a:blip r:embed="rId2"/>
          <a:stretch>
            <a:fillRect/>
          </a:stretch>
        </p:blipFill>
        <p:spPr>
          <a:xfrm>
            <a:off x="1628229" y="622114"/>
            <a:ext cx="964696" cy="452644"/>
          </a:xfrm>
          <a:prstGeom prst="rect">
            <a:avLst/>
          </a:prstGeom>
        </p:spPr>
      </p:pic>
      <p:graphicFrame>
        <p:nvGraphicFramePr>
          <p:cNvPr id="4" name="Tabelle 3">
            <a:extLst>
              <a:ext uri="{FF2B5EF4-FFF2-40B4-BE49-F238E27FC236}">
                <a16:creationId xmlns:a16="http://schemas.microsoft.com/office/drawing/2014/main" id="{1DE27525-74DC-49CB-8819-2A432A62F713}"/>
              </a:ext>
            </a:extLst>
          </p:cNvPr>
          <p:cNvGraphicFramePr>
            <a:graphicFrameLocks noGrp="1"/>
          </p:cNvGraphicFramePr>
          <p:nvPr>
            <p:extLst>
              <p:ext uri="{D42A27DB-BD31-4B8C-83A1-F6EECF244321}">
                <p14:modId xmlns:p14="http://schemas.microsoft.com/office/powerpoint/2010/main" val="1902131972"/>
              </p:ext>
            </p:extLst>
          </p:nvPr>
        </p:nvGraphicFramePr>
        <p:xfrm>
          <a:off x="1480848" y="1822035"/>
          <a:ext cx="9949152" cy="2247104"/>
        </p:xfrm>
        <a:graphic>
          <a:graphicData uri="http://schemas.openxmlformats.org/drawingml/2006/table">
            <a:tbl>
              <a:tblPr/>
              <a:tblGrid>
                <a:gridCol w="1298564">
                  <a:extLst>
                    <a:ext uri="{9D8B030D-6E8A-4147-A177-3AD203B41FA5}">
                      <a16:colId xmlns:a16="http://schemas.microsoft.com/office/drawing/2014/main" val="1798096789"/>
                    </a:ext>
                  </a:extLst>
                </a:gridCol>
                <a:gridCol w="683455">
                  <a:extLst>
                    <a:ext uri="{9D8B030D-6E8A-4147-A177-3AD203B41FA5}">
                      <a16:colId xmlns:a16="http://schemas.microsoft.com/office/drawing/2014/main" val="1620847781"/>
                    </a:ext>
                  </a:extLst>
                </a:gridCol>
                <a:gridCol w="519914">
                  <a:extLst>
                    <a:ext uri="{9D8B030D-6E8A-4147-A177-3AD203B41FA5}">
                      <a16:colId xmlns:a16="http://schemas.microsoft.com/office/drawing/2014/main" val="4093523297"/>
                    </a:ext>
                  </a:extLst>
                </a:gridCol>
                <a:gridCol w="673692">
                  <a:extLst>
                    <a:ext uri="{9D8B030D-6E8A-4147-A177-3AD203B41FA5}">
                      <a16:colId xmlns:a16="http://schemas.microsoft.com/office/drawing/2014/main" val="3838980866"/>
                    </a:ext>
                  </a:extLst>
                </a:gridCol>
                <a:gridCol w="644400">
                  <a:extLst>
                    <a:ext uri="{9D8B030D-6E8A-4147-A177-3AD203B41FA5}">
                      <a16:colId xmlns:a16="http://schemas.microsoft.com/office/drawing/2014/main" val="3228199090"/>
                    </a:ext>
                  </a:extLst>
                </a:gridCol>
                <a:gridCol w="783533">
                  <a:extLst>
                    <a:ext uri="{9D8B030D-6E8A-4147-A177-3AD203B41FA5}">
                      <a16:colId xmlns:a16="http://schemas.microsoft.com/office/drawing/2014/main" val="2630057744"/>
                    </a:ext>
                  </a:extLst>
                </a:gridCol>
                <a:gridCol w="871405">
                  <a:extLst>
                    <a:ext uri="{9D8B030D-6E8A-4147-A177-3AD203B41FA5}">
                      <a16:colId xmlns:a16="http://schemas.microsoft.com/office/drawing/2014/main" val="3853671599"/>
                    </a:ext>
                  </a:extLst>
                </a:gridCol>
                <a:gridCol w="644400">
                  <a:extLst>
                    <a:ext uri="{9D8B030D-6E8A-4147-A177-3AD203B41FA5}">
                      <a16:colId xmlns:a16="http://schemas.microsoft.com/office/drawing/2014/main" val="2437444972"/>
                    </a:ext>
                  </a:extLst>
                </a:gridCol>
                <a:gridCol w="615110">
                  <a:extLst>
                    <a:ext uri="{9D8B030D-6E8A-4147-A177-3AD203B41FA5}">
                      <a16:colId xmlns:a16="http://schemas.microsoft.com/office/drawing/2014/main" val="354756349"/>
                    </a:ext>
                  </a:extLst>
                </a:gridCol>
                <a:gridCol w="644400">
                  <a:extLst>
                    <a:ext uri="{9D8B030D-6E8A-4147-A177-3AD203B41FA5}">
                      <a16:colId xmlns:a16="http://schemas.microsoft.com/office/drawing/2014/main" val="3942587016"/>
                    </a:ext>
                  </a:extLst>
                </a:gridCol>
                <a:gridCol w="607787">
                  <a:extLst>
                    <a:ext uri="{9D8B030D-6E8A-4147-A177-3AD203B41FA5}">
                      <a16:colId xmlns:a16="http://schemas.microsoft.com/office/drawing/2014/main" val="2965336750"/>
                    </a:ext>
                  </a:extLst>
                </a:gridCol>
                <a:gridCol w="644400">
                  <a:extLst>
                    <a:ext uri="{9D8B030D-6E8A-4147-A177-3AD203B41FA5}">
                      <a16:colId xmlns:a16="http://schemas.microsoft.com/office/drawing/2014/main" val="3483237229"/>
                    </a:ext>
                  </a:extLst>
                </a:gridCol>
                <a:gridCol w="673692">
                  <a:extLst>
                    <a:ext uri="{9D8B030D-6E8A-4147-A177-3AD203B41FA5}">
                      <a16:colId xmlns:a16="http://schemas.microsoft.com/office/drawing/2014/main" val="3706533124"/>
                    </a:ext>
                  </a:extLst>
                </a:gridCol>
                <a:gridCol w="644400">
                  <a:extLst>
                    <a:ext uri="{9D8B030D-6E8A-4147-A177-3AD203B41FA5}">
                      <a16:colId xmlns:a16="http://schemas.microsoft.com/office/drawing/2014/main" val="885461520"/>
                    </a:ext>
                  </a:extLst>
                </a:gridCol>
              </a:tblGrid>
              <a:tr h="249596">
                <a:tc>
                  <a:txBody>
                    <a:bodyPr/>
                    <a:lstStyle/>
                    <a:p>
                      <a:pPr algn="ctr" fontAlgn="b"/>
                      <a:r>
                        <a:rPr lang="de-DE" sz="1800" b="0" i="0" u="none" strike="noStrike">
                          <a:solidFill>
                            <a:srgbClr val="000000"/>
                          </a:solidFill>
                          <a:effectLst/>
                          <a:latin typeface="Candara" panose="020E0502030303020204" pitchFamily="34" charset="0"/>
                        </a:rPr>
                        <a:t>2019</a:t>
                      </a:r>
                    </a:p>
                  </a:txBody>
                  <a:tcPr marL="6568" marR="6568" marT="6568" marB="0" anchor="b">
                    <a:lnL>
                      <a:noFill/>
                    </a:lnL>
                    <a:lnR>
                      <a:noFill/>
                    </a:lnR>
                    <a:lnT>
                      <a:noFill/>
                    </a:lnT>
                    <a:lnB>
                      <a:noFill/>
                    </a:lnB>
                  </a:tcPr>
                </a:tc>
                <a:tc>
                  <a:txBody>
                    <a:bodyPr/>
                    <a:lstStyle/>
                    <a:p>
                      <a:pPr algn="ctr" fontAlgn="b"/>
                      <a:r>
                        <a:rPr lang="de-DE" sz="1800" b="0" i="0" u="none" strike="noStrike">
                          <a:solidFill>
                            <a:srgbClr val="000000"/>
                          </a:solidFill>
                          <a:effectLst/>
                          <a:latin typeface="Candara" panose="020E0502030303020204" pitchFamily="34" charset="0"/>
                        </a:rPr>
                        <a:t>m 0-18</a:t>
                      </a:r>
                    </a:p>
                  </a:txBody>
                  <a:tcPr marL="6568" marR="6568" marT="6568" marB="0" anchor="b">
                    <a:lnL>
                      <a:noFill/>
                    </a:lnL>
                    <a:lnR>
                      <a:noFill/>
                    </a:lnR>
                    <a:lnT>
                      <a:noFill/>
                    </a:lnT>
                    <a:lnB>
                      <a:noFill/>
                    </a:lnB>
                  </a:tcPr>
                </a:tc>
                <a:tc>
                  <a:txBody>
                    <a:bodyPr/>
                    <a:lstStyle/>
                    <a:p>
                      <a:pPr algn="ctr" fontAlgn="b"/>
                      <a:endParaRPr lang="de-DE" sz="1800" b="0" i="0" u="none" strike="noStrike">
                        <a:solidFill>
                          <a:srgbClr val="000000"/>
                        </a:solidFill>
                        <a:effectLst/>
                        <a:latin typeface="Candara" panose="020E0502030303020204" pitchFamily="34" charset="0"/>
                      </a:endParaRPr>
                    </a:p>
                  </a:txBody>
                  <a:tcPr marL="6568" marR="6568" marT="6568" marB="0" anchor="b">
                    <a:lnL>
                      <a:noFill/>
                    </a:lnL>
                    <a:lnR>
                      <a:noFill/>
                    </a:lnR>
                    <a:lnT>
                      <a:noFill/>
                    </a:lnT>
                    <a:lnB>
                      <a:noFill/>
                    </a:lnB>
                  </a:tcPr>
                </a:tc>
                <a:tc>
                  <a:txBody>
                    <a:bodyPr/>
                    <a:lstStyle/>
                    <a:p>
                      <a:pPr algn="ctr" fontAlgn="b"/>
                      <a:r>
                        <a:rPr lang="de-DE" sz="1800" b="0" i="0" u="none" strike="noStrike">
                          <a:solidFill>
                            <a:srgbClr val="000000"/>
                          </a:solidFill>
                          <a:effectLst/>
                          <a:latin typeface="Candara" panose="020E0502030303020204" pitchFamily="34" charset="0"/>
                        </a:rPr>
                        <a:t>w 0-18</a:t>
                      </a:r>
                    </a:p>
                  </a:txBody>
                  <a:tcPr marL="6568" marR="6568" marT="6568" marB="0" anchor="b">
                    <a:lnL>
                      <a:noFill/>
                    </a:lnL>
                    <a:lnR>
                      <a:noFill/>
                    </a:lnR>
                    <a:lnT>
                      <a:noFill/>
                    </a:lnT>
                    <a:lnB>
                      <a:noFill/>
                    </a:lnB>
                  </a:tcPr>
                </a:tc>
                <a:tc>
                  <a:txBody>
                    <a:bodyPr/>
                    <a:lstStyle/>
                    <a:p>
                      <a:pPr algn="ctr" fontAlgn="b"/>
                      <a:endParaRPr lang="de-DE" sz="1800" b="0" i="0" u="none" strike="noStrike">
                        <a:solidFill>
                          <a:srgbClr val="000000"/>
                        </a:solidFill>
                        <a:effectLst/>
                        <a:latin typeface="Candara" panose="020E0502030303020204" pitchFamily="34" charset="0"/>
                      </a:endParaRPr>
                    </a:p>
                  </a:txBody>
                  <a:tcPr marL="6568" marR="6568" marT="6568" marB="0" anchor="b">
                    <a:lnL>
                      <a:noFill/>
                    </a:lnL>
                    <a:lnR>
                      <a:noFill/>
                    </a:lnR>
                    <a:lnT>
                      <a:noFill/>
                    </a:lnT>
                    <a:lnB>
                      <a:noFill/>
                    </a:lnB>
                  </a:tcPr>
                </a:tc>
                <a:tc>
                  <a:txBody>
                    <a:bodyPr/>
                    <a:lstStyle/>
                    <a:p>
                      <a:pPr algn="ctr" fontAlgn="b"/>
                      <a:r>
                        <a:rPr lang="de-DE" sz="1800" b="0" i="0" u="none" strike="noStrike">
                          <a:solidFill>
                            <a:srgbClr val="000000"/>
                          </a:solidFill>
                          <a:effectLst/>
                          <a:latin typeface="Candara" panose="020E0502030303020204" pitchFamily="34" charset="0"/>
                        </a:rPr>
                        <a:t>m 19-26</a:t>
                      </a:r>
                    </a:p>
                  </a:txBody>
                  <a:tcPr marL="6568" marR="6568" marT="6568" marB="0" anchor="b">
                    <a:lnL>
                      <a:noFill/>
                    </a:lnL>
                    <a:lnR>
                      <a:noFill/>
                    </a:lnR>
                    <a:lnT>
                      <a:noFill/>
                    </a:lnT>
                    <a:lnB>
                      <a:noFill/>
                    </a:lnB>
                  </a:tcPr>
                </a:tc>
                <a:tc>
                  <a:txBody>
                    <a:bodyPr/>
                    <a:lstStyle/>
                    <a:p>
                      <a:pPr algn="ctr" fontAlgn="b"/>
                      <a:r>
                        <a:rPr lang="de-DE" sz="1800" b="0" i="0" u="none" strike="noStrike">
                          <a:solidFill>
                            <a:srgbClr val="000000"/>
                          </a:solidFill>
                          <a:effectLst/>
                          <a:latin typeface="Candara" panose="020E0502030303020204" pitchFamily="34" charset="0"/>
                        </a:rPr>
                        <a:t>w 19-26</a:t>
                      </a:r>
                    </a:p>
                  </a:txBody>
                  <a:tcPr marL="6568" marR="6568" marT="6568" marB="0" anchor="b">
                    <a:lnL>
                      <a:noFill/>
                    </a:lnL>
                    <a:lnR>
                      <a:noFill/>
                    </a:lnR>
                    <a:lnT>
                      <a:noFill/>
                    </a:lnT>
                    <a:lnB>
                      <a:noFill/>
                    </a:lnB>
                  </a:tcPr>
                </a:tc>
                <a:tc>
                  <a:txBody>
                    <a:bodyPr/>
                    <a:lstStyle/>
                    <a:p>
                      <a:pPr algn="ctr" fontAlgn="b"/>
                      <a:endParaRPr lang="de-DE" sz="1800" b="0" i="0" u="none" strike="noStrike">
                        <a:solidFill>
                          <a:srgbClr val="000000"/>
                        </a:solidFill>
                        <a:effectLst/>
                        <a:latin typeface="Candara" panose="020E0502030303020204" pitchFamily="34" charset="0"/>
                      </a:endParaRPr>
                    </a:p>
                  </a:txBody>
                  <a:tcPr marL="6568" marR="6568" marT="6568" marB="0" anchor="b">
                    <a:lnL>
                      <a:noFill/>
                    </a:lnL>
                    <a:lnR>
                      <a:noFill/>
                    </a:lnR>
                    <a:lnT>
                      <a:noFill/>
                    </a:lnT>
                    <a:lnB>
                      <a:noFill/>
                    </a:lnB>
                  </a:tcPr>
                </a:tc>
                <a:tc>
                  <a:txBody>
                    <a:bodyPr/>
                    <a:lstStyle/>
                    <a:p>
                      <a:pPr algn="ctr" fontAlgn="b"/>
                      <a:r>
                        <a:rPr lang="de-DE" sz="1800" b="0" i="0" u="none" strike="noStrike">
                          <a:solidFill>
                            <a:srgbClr val="000000"/>
                          </a:solidFill>
                          <a:effectLst/>
                          <a:latin typeface="Candara" panose="020E0502030303020204" pitchFamily="34" charset="0"/>
                        </a:rPr>
                        <a:t>m 19 -</a:t>
                      </a:r>
                    </a:p>
                  </a:txBody>
                  <a:tcPr marL="6568" marR="6568" marT="6568" marB="0" anchor="b">
                    <a:lnL>
                      <a:noFill/>
                    </a:lnL>
                    <a:lnR>
                      <a:noFill/>
                    </a:lnR>
                    <a:lnT>
                      <a:noFill/>
                    </a:lnT>
                    <a:lnB>
                      <a:noFill/>
                    </a:lnB>
                  </a:tcPr>
                </a:tc>
                <a:tc>
                  <a:txBody>
                    <a:bodyPr/>
                    <a:lstStyle/>
                    <a:p>
                      <a:pPr algn="ctr" fontAlgn="b"/>
                      <a:endParaRPr lang="de-DE" sz="1800" b="0" i="0" u="none" strike="noStrike">
                        <a:solidFill>
                          <a:srgbClr val="000000"/>
                        </a:solidFill>
                        <a:effectLst/>
                        <a:latin typeface="Candara" panose="020E0502030303020204" pitchFamily="34" charset="0"/>
                      </a:endParaRPr>
                    </a:p>
                  </a:txBody>
                  <a:tcPr marL="6568" marR="6568" marT="6568" marB="0" anchor="b">
                    <a:lnL>
                      <a:noFill/>
                    </a:lnL>
                    <a:lnR>
                      <a:noFill/>
                    </a:lnR>
                    <a:lnT>
                      <a:noFill/>
                    </a:lnT>
                    <a:lnB>
                      <a:noFill/>
                    </a:lnB>
                  </a:tcPr>
                </a:tc>
                <a:tc>
                  <a:txBody>
                    <a:bodyPr/>
                    <a:lstStyle/>
                    <a:p>
                      <a:pPr algn="ctr" fontAlgn="b"/>
                      <a:r>
                        <a:rPr lang="de-DE" sz="1800" b="0" i="0" u="none" strike="noStrike">
                          <a:solidFill>
                            <a:srgbClr val="000000"/>
                          </a:solidFill>
                          <a:effectLst/>
                          <a:latin typeface="Candara" panose="020E0502030303020204" pitchFamily="34" charset="0"/>
                        </a:rPr>
                        <a:t>w 19 -</a:t>
                      </a:r>
                    </a:p>
                  </a:txBody>
                  <a:tcPr marL="6568" marR="6568" marT="6568" marB="0" anchor="b">
                    <a:lnL>
                      <a:noFill/>
                    </a:lnL>
                    <a:lnR>
                      <a:noFill/>
                    </a:lnR>
                    <a:lnT>
                      <a:noFill/>
                    </a:lnT>
                    <a:lnB>
                      <a:noFill/>
                    </a:lnB>
                  </a:tcPr>
                </a:tc>
                <a:tc>
                  <a:txBody>
                    <a:bodyPr/>
                    <a:lstStyle/>
                    <a:p>
                      <a:pPr algn="ctr" fontAlgn="b"/>
                      <a:endParaRPr lang="de-DE" sz="1800" b="0" i="0" u="none" strike="noStrike">
                        <a:solidFill>
                          <a:srgbClr val="000000"/>
                        </a:solidFill>
                        <a:effectLst/>
                        <a:latin typeface="Candara" panose="020E0502030303020204" pitchFamily="34" charset="0"/>
                      </a:endParaRPr>
                    </a:p>
                  </a:txBody>
                  <a:tcPr marL="6568" marR="6568" marT="6568" marB="0" anchor="b">
                    <a:lnL>
                      <a:noFill/>
                    </a:lnL>
                    <a:lnR>
                      <a:noFill/>
                    </a:lnR>
                    <a:lnT>
                      <a:noFill/>
                    </a:lnT>
                    <a:lnB>
                      <a:noFill/>
                    </a:lnB>
                  </a:tcPr>
                </a:tc>
                <a:tc>
                  <a:txBody>
                    <a:bodyPr/>
                    <a:lstStyle/>
                    <a:p>
                      <a:pPr algn="ctr" fontAlgn="b"/>
                      <a:endParaRPr lang="de-DE" sz="1800" b="0" i="0" u="none" strike="noStrike">
                        <a:solidFill>
                          <a:srgbClr val="000000"/>
                        </a:solidFill>
                        <a:effectLst/>
                        <a:latin typeface="Candara" panose="020E0502030303020204" pitchFamily="34" charset="0"/>
                      </a:endParaRPr>
                    </a:p>
                  </a:txBody>
                  <a:tcPr marL="6568" marR="6568" marT="6568" marB="0" anchor="b">
                    <a:lnL>
                      <a:noFill/>
                    </a:lnL>
                    <a:lnR>
                      <a:noFill/>
                    </a:lnR>
                    <a:lnT>
                      <a:noFill/>
                    </a:lnT>
                    <a:lnB>
                      <a:noFill/>
                    </a:lnB>
                  </a:tcPr>
                </a:tc>
                <a:tc>
                  <a:txBody>
                    <a:bodyPr/>
                    <a:lstStyle/>
                    <a:p>
                      <a:pPr algn="l" fontAlgn="b"/>
                      <a:endParaRPr lang="de-DE" sz="1800" b="0" i="0" u="none" strike="noStrike" dirty="0">
                        <a:solidFill>
                          <a:srgbClr val="000000"/>
                        </a:solidFill>
                        <a:effectLst/>
                        <a:latin typeface="Candara" panose="020E0502030303020204" pitchFamily="34" charset="0"/>
                      </a:endParaRPr>
                    </a:p>
                  </a:txBody>
                  <a:tcPr marL="6568" marR="6568" marT="6568" marB="0" anchor="b">
                    <a:lnL>
                      <a:noFill/>
                    </a:lnL>
                    <a:lnR>
                      <a:noFill/>
                    </a:lnR>
                    <a:lnT>
                      <a:noFill/>
                    </a:lnT>
                    <a:lnB>
                      <a:noFill/>
                    </a:lnB>
                  </a:tcPr>
                </a:tc>
                <a:extLst>
                  <a:ext uri="{0D108BD9-81ED-4DB2-BD59-A6C34878D82A}">
                    <a16:rowId xmlns:a16="http://schemas.microsoft.com/office/drawing/2014/main" val="978498947"/>
                  </a:ext>
                </a:extLst>
              </a:tr>
              <a:tr h="249596">
                <a:tc>
                  <a:txBody>
                    <a:bodyPr/>
                    <a:lstStyle/>
                    <a:p>
                      <a:pPr algn="l" fontAlgn="b"/>
                      <a:endParaRPr lang="de-DE" sz="1800" b="0" i="0" u="none" strike="noStrike">
                        <a:solidFill>
                          <a:srgbClr val="000000"/>
                        </a:solidFill>
                        <a:effectLst/>
                        <a:latin typeface="Candara" panose="020E0502030303020204" pitchFamily="34" charset="0"/>
                      </a:endParaRPr>
                    </a:p>
                  </a:txBody>
                  <a:tcPr marL="6568" marR="6568" marT="6568" marB="0" anchor="b">
                    <a:lnL>
                      <a:noFill/>
                    </a:lnL>
                    <a:lnR>
                      <a:noFill/>
                    </a:lnR>
                    <a:lnT>
                      <a:noFill/>
                    </a:lnT>
                    <a:lnB>
                      <a:noFill/>
                    </a:lnB>
                  </a:tcPr>
                </a:tc>
                <a:tc>
                  <a:txBody>
                    <a:bodyPr/>
                    <a:lstStyle/>
                    <a:p>
                      <a:pPr algn="ctr" fontAlgn="b"/>
                      <a:r>
                        <a:rPr lang="de-DE" sz="1800" b="0" i="0" u="none" strike="noStrike" dirty="0">
                          <a:solidFill>
                            <a:srgbClr val="000000"/>
                          </a:solidFill>
                          <a:effectLst/>
                          <a:latin typeface="Candara" panose="020E0502030303020204" pitchFamily="34" charset="0"/>
                        </a:rPr>
                        <a:t>3047</a:t>
                      </a:r>
                    </a:p>
                  </a:txBody>
                  <a:tcPr marL="6568" marR="6568" marT="6568" marB="0" anchor="b">
                    <a:lnL>
                      <a:noFill/>
                    </a:lnL>
                    <a:lnR>
                      <a:noFill/>
                    </a:lnR>
                    <a:lnT>
                      <a:noFill/>
                    </a:lnT>
                    <a:lnB>
                      <a:noFill/>
                    </a:lnB>
                  </a:tcPr>
                </a:tc>
                <a:tc>
                  <a:txBody>
                    <a:bodyPr/>
                    <a:lstStyle/>
                    <a:p>
                      <a:pPr algn="ctr" fontAlgn="b"/>
                      <a:endParaRPr lang="de-DE" sz="1800" b="0" i="0" u="none" strike="noStrike">
                        <a:solidFill>
                          <a:srgbClr val="000000"/>
                        </a:solidFill>
                        <a:effectLst/>
                        <a:latin typeface="Candara" panose="020E0502030303020204" pitchFamily="34" charset="0"/>
                      </a:endParaRPr>
                    </a:p>
                  </a:txBody>
                  <a:tcPr marL="6568" marR="6568" marT="6568" marB="0" anchor="b">
                    <a:lnL>
                      <a:noFill/>
                    </a:lnL>
                    <a:lnR>
                      <a:noFill/>
                    </a:lnR>
                    <a:lnT>
                      <a:noFill/>
                    </a:lnT>
                    <a:lnB>
                      <a:noFill/>
                    </a:lnB>
                  </a:tcPr>
                </a:tc>
                <a:tc>
                  <a:txBody>
                    <a:bodyPr/>
                    <a:lstStyle/>
                    <a:p>
                      <a:pPr algn="ctr" fontAlgn="b"/>
                      <a:r>
                        <a:rPr lang="de-DE" sz="1800" b="0" i="0" u="none" strike="noStrike">
                          <a:solidFill>
                            <a:srgbClr val="000000"/>
                          </a:solidFill>
                          <a:effectLst/>
                          <a:latin typeface="Candara" panose="020E0502030303020204" pitchFamily="34" charset="0"/>
                        </a:rPr>
                        <a:t>2859</a:t>
                      </a:r>
                    </a:p>
                  </a:txBody>
                  <a:tcPr marL="6568" marR="6568" marT="6568" marB="0" anchor="b">
                    <a:lnL>
                      <a:noFill/>
                    </a:lnL>
                    <a:lnR>
                      <a:noFill/>
                    </a:lnR>
                    <a:lnT>
                      <a:noFill/>
                    </a:lnT>
                    <a:lnB>
                      <a:noFill/>
                    </a:lnB>
                  </a:tcPr>
                </a:tc>
                <a:tc>
                  <a:txBody>
                    <a:bodyPr/>
                    <a:lstStyle/>
                    <a:p>
                      <a:pPr algn="ctr" fontAlgn="b"/>
                      <a:endParaRPr lang="de-DE" sz="1800" b="0" i="0" u="none" strike="noStrike">
                        <a:solidFill>
                          <a:srgbClr val="000000"/>
                        </a:solidFill>
                        <a:effectLst/>
                        <a:latin typeface="Candara" panose="020E0502030303020204" pitchFamily="34" charset="0"/>
                      </a:endParaRPr>
                    </a:p>
                  </a:txBody>
                  <a:tcPr marL="6568" marR="6568" marT="6568" marB="0" anchor="b">
                    <a:lnL>
                      <a:noFill/>
                    </a:lnL>
                    <a:lnR>
                      <a:noFill/>
                    </a:lnR>
                    <a:lnT>
                      <a:noFill/>
                    </a:lnT>
                    <a:lnB>
                      <a:noFill/>
                    </a:lnB>
                  </a:tcPr>
                </a:tc>
                <a:tc>
                  <a:txBody>
                    <a:bodyPr/>
                    <a:lstStyle/>
                    <a:p>
                      <a:pPr algn="ctr" fontAlgn="b"/>
                      <a:r>
                        <a:rPr lang="de-DE" sz="1800" b="0" i="0" u="none" strike="noStrike">
                          <a:solidFill>
                            <a:srgbClr val="000000"/>
                          </a:solidFill>
                          <a:effectLst/>
                          <a:latin typeface="Candara" panose="020E0502030303020204" pitchFamily="34" charset="0"/>
                        </a:rPr>
                        <a:t>685</a:t>
                      </a:r>
                    </a:p>
                  </a:txBody>
                  <a:tcPr marL="6568" marR="6568" marT="6568" marB="0" anchor="b">
                    <a:lnL>
                      <a:noFill/>
                    </a:lnL>
                    <a:lnR>
                      <a:noFill/>
                    </a:lnR>
                    <a:lnT>
                      <a:noFill/>
                    </a:lnT>
                    <a:lnB>
                      <a:noFill/>
                    </a:lnB>
                  </a:tcPr>
                </a:tc>
                <a:tc>
                  <a:txBody>
                    <a:bodyPr/>
                    <a:lstStyle/>
                    <a:p>
                      <a:pPr algn="ctr" fontAlgn="b"/>
                      <a:r>
                        <a:rPr lang="de-DE" sz="1800" b="0" i="0" u="none" strike="noStrike">
                          <a:solidFill>
                            <a:srgbClr val="000000"/>
                          </a:solidFill>
                          <a:effectLst/>
                          <a:latin typeface="Candara" panose="020E0502030303020204" pitchFamily="34" charset="0"/>
                        </a:rPr>
                        <a:t>482</a:t>
                      </a:r>
                    </a:p>
                  </a:txBody>
                  <a:tcPr marL="6568" marR="6568" marT="6568" marB="0" anchor="b">
                    <a:lnL>
                      <a:noFill/>
                    </a:lnL>
                    <a:lnR>
                      <a:noFill/>
                    </a:lnR>
                    <a:lnT>
                      <a:noFill/>
                    </a:lnT>
                    <a:lnB>
                      <a:noFill/>
                    </a:lnB>
                  </a:tcPr>
                </a:tc>
                <a:tc>
                  <a:txBody>
                    <a:bodyPr/>
                    <a:lstStyle/>
                    <a:p>
                      <a:pPr algn="ctr" fontAlgn="b"/>
                      <a:endParaRPr lang="de-DE" sz="1800" b="0" i="0" u="none" strike="noStrike">
                        <a:solidFill>
                          <a:srgbClr val="000000"/>
                        </a:solidFill>
                        <a:effectLst/>
                        <a:latin typeface="Candara" panose="020E0502030303020204" pitchFamily="34" charset="0"/>
                      </a:endParaRPr>
                    </a:p>
                  </a:txBody>
                  <a:tcPr marL="6568" marR="6568" marT="6568" marB="0" anchor="b">
                    <a:lnL>
                      <a:noFill/>
                    </a:lnL>
                    <a:lnR>
                      <a:noFill/>
                    </a:lnR>
                    <a:lnT>
                      <a:noFill/>
                    </a:lnT>
                    <a:lnB>
                      <a:noFill/>
                    </a:lnB>
                  </a:tcPr>
                </a:tc>
                <a:tc>
                  <a:txBody>
                    <a:bodyPr/>
                    <a:lstStyle/>
                    <a:p>
                      <a:pPr algn="ctr" fontAlgn="b"/>
                      <a:r>
                        <a:rPr lang="de-DE" sz="1800" b="0" i="0" u="none" strike="noStrike">
                          <a:solidFill>
                            <a:srgbClr val="000000"/>
                          </a:solidFill>
                          <a:effectLst/>
                          <a:latin typeface="Candara" panose="020E0502030303020204" pitchFamily="34" charset="0"/>
                        </a:rPr>
                        <a:t>2868</a:t>
                      </a:r>
                    </a:p>
                  </a:txBody>
                  <a:tcPr marL="6568" marR="6568" marT="6568" marB="0" anchor="b">
                    <a:lnL>
                      <a:noFill/>
                    </a:lnL>
                    <a:lnR>
                      <a:noFill/>
                    </a:lnR>
                    <a:lnT>
                      <a:noFill/>
                    </a:lnT>
                    <a:lnB>
                      <a:noFill/>
                    </a:lnB>
                  </a:tcPr>
                </a:tc>
                <a:tc>
                  <a:txBody>
                    <a:bodyPr/>
                    <a:lstStyle/>
                    <a:p>
                      <a:pPr algn="ctr" fontAlgn="b"/>
                      <a:endParaRPr lang="de-DE" sz="1800" b="0" i="0" u="none" strike="noStrike">
                        <a:solidFill>
                          <a:srgbClr val="000000"/>
                        </a:solidFill>
                        <a:effectLst/>
                        <a:latin typeface="Candara" panose="020E0502030303020204" pitchFamily="34" charset="0"/>
                      </a:endParaRPr>
                    </a:p>
                  </a:txBody>
                  <a:tcPr marL="6568" marR="6568" marT="6568" marB="0" anchor="b">
                    <a:lnL>
                      <a:noFill/>
                    </a:lnL>
                    <a:lnR>
                      <a:noFill/>
                    </a:lnR>
                    <a:lnT>
                      <a:noFill/>
                    </a:lnT>
                    <a:lnB>
                      <a:noFill/>
                    </a:lnB>
                  </a:tcPr>
                </a:tc>
                <a:tc>
                  <a:txBody>
                    <a:bodyPr/>
                    <a:lstStyle/>
                    <a:p>
                      <a:pPr algn="ctr" fontAlgn="b"/>
                      <a:r>
                        <a:rPr lang="de-DE" sz="1800" b="0" i="0" u="none" strike="noStrike">
                          <a:solidFill>
                            <a:srgbClr val="000000"/>
                          </a:solidFill>
                          <a:effectLst/>
                          <a:latin typeface="Candara" panose="020E0502030303020204" pitchFamily="34" charset="0"/>
                        </a:rPr>
                        <a:t>1691</a:t>
                      </a:r>
                    </a:p>
                  </a:txBody>
                  <a:tcPr marL="6568" marR="6568" marT="6568" marB="0" anchor="b">
                    <a:lnL>
                      <a:noFill/>
                    </a:lnL>
                    <a:lnR>
                      <a:noFill/>
                    </a:lnR>
                    <a:lnT>
                      <a:noFill/>
                    </a:lnT>
                    <a:lnB>
                      <a:noFill/>
                    </a:lnB>
                  </a:tcPr>
                </a:tc>
                <a:tc>
                  <a:txBody>
                    <a:bodyPr/>
                    <a:lstStyle/>
                    <a:p>
                      <a:pPr algn="ctr" fontAlgn="b"/>
                      <a:endParaRPr lang="de-DE" sz="1800" b="0" i="0" u="none" strike="noStrike">
                        <a:solidFill>
                          <a:srgbClr val="000000"/>
                        </a:solidFill>
                        <a:effectLst/>
                        <a:latin typeface="Candara" panose="020E0502030303020204" pitchFamily="34" charset="0"/>
                      </a:endParaRPr>
                    </a:p>
                  </a:txBody>
                  <a:tcPr marL="6568" marR="6568" marT="6568" marB="0" anchor="b">
                    <a:lnL>
                      <a:noFill/>
                    </a:lnL>
                    <a:lnR>
                      <a:noFill/>
                    </a:lnR>
                    <a:lnT>
                      <a:noFill/>
                    </a:lnT>
                    <a:lnB>
                      <a:noFill/>
                    </a:lnB>
                  </a:tcPr>
                </a:tc>
                <a:tc>
                  <a:txBody>
                    <a:bodyPr/>
                    <a:lstStyle/>
                    <a:p>
                      <a:pPr algn="ctr" fontAlgn="b"/>
                      <a:r>
                        <a:rPr lang="de-DE" sz="1800" b="0" i="0" u="none" strike="noStrike">
                          <a:solidFill>
                            <a:srgbClr val="000000"/>
                          </a:solidFill>
                          <a:effectLst/>
                          <a:latin typeface="Candara" panose="020E0502030303020204" pitchFamily="34" charset="0"/>
                        </a:rPr>
                        <a:t>10465</a:t>
                      </a:r>
                    </a:p>
                  </a:txBody>
                  <a:tcPr marL="6568" marR="6568" marT="6568" marB="0" anchor="b">
                    <a:lnL>
                      <a:noFill/>
                    </a:lnL>
                    <a:lnR>
                      <a:noFill/>
                    </a:lnR>
                    <a:lnT>
                      <a:noFill/>
                    </a:lnT>
                    <a:lnB>
                      <a:noFill/>
                    </a:lnB>
                  </a:tcPr>
                </a:tc>
                <a:tc>
                  <a:txBody>
                    <a:bodyPr/>
                    <a:lstStyle/>
                    <a:p>
                      <a:pPr algn="l" fontAlgn="b"/>
                      <a:endParaRPr lang="de-DE" sz="1800" b="0" i="0" u="none" strike="noStrike">
                        <a:solidFill>
                          <a:srgbClr val="000000"/>
                        </a:solidFill>
                        <a:effectLst/>
                        <a:latin typeface="Candara" panose="020E0502030303020204" pitchFamily="34" charset="0"/>
                      </a:endParaRPr>
                    </a:p>
                  </a:txBody>
                  <a:tcPr marL="6568" marR="6568" marT="6568" marB="0" anchor="b">
                    <a:lnL>
                      <a:noFill/>
                    </a:lnL>
                    <a:lnR>
                      <a:noFill/>
                    </a:lnR>
                    <a:lnT>
                      <a:noFill/>
                    </a:lnT>
                    <a:lnB>
                      <a:noFill/>
                    </a:lnB>
                  </a:tcPr>
                </a:tc>
                <a:extLst>
                  <a:ext uri="{0D108BD9-81ED-4DB2-BD59-A6C34878D82A}">
                    <a16:rowId xmlns:a16="http://schemas.microsoft.com/office/drawing/2014/main" val="229721075"/>
                  </a:ext>
                </a:extLst>
              </a:tr>
              <a:tr h="249596">
                <a:tc>
                  <a:txBody>
                    <a:bodyPr/>
                    <a:lstStyle/>
                    <a:p>
                      <a:pPr algn="l" fontAlgn="b"/>
                      <a:endParaRPr lang="de-DE" sz="1800" b="0" i="0" u="none" strike="noStrike">
                        <a:solidFill>
                          <a:srgbClr val="000000"/>
                        </a:solidFill>
                        <a:effectLst/>
                        <a:latin typeface="Candara" panose="020E0502030303020204" pitchFamily="34" charset="0"/>
                      </a:endParaRPr>
                    </a:p>
                  </a:txBody>
                  <a:tcPr marL="6568" marR="6568" marT="6568" marB="0" anchor="b">
                    <a:lnL>
                      <a:noFill/>
                    </a:lnL>
                    <a:lnR>
                      <a:noFill/>
                    </a:lnR>
                    <a:lnT>
                      <a:noFill/>
                    </a:lnT>
                    <a:lnB>
                      <a:noFill/>
                    </a:lnB>
                  </a:tcPr>
                </a:tc>
                <a:tc>
                  <a:txBody>
                    <a:bodyPr/>
                    <a:lstStyle/>
                    <a:p>
                      <a:pPr algn="l" fontAlgn="b"/>
                      <a:endParaRPr lang="de-DE" sz="1800" b="0" i="0" u="none" strike="noStrike">
                        <a:solidFill>
                          <a:srgbClr val="000000"/>
                        </a:solidFill>
                        <a:effectLst/>
                        <a:latin typeface="Candara" panose="020E0502030303020204" pitchFamily="34" charset="0"/>
                      </a:endParaRPr>
                    </a:p>
                  </a:txBody>
                  <a:tcPr marL="6568" marR="6568" marT="6568" marB="0" anchor="b">
                    <a:lnL>
                      <a:noFill/>
                    </a:lnL>
                    <a:lnR>
                      <a:noFill/>
                    </a:lnR>
                    <a:lnT>
                      <a:noFill/>
                    </a:lnT>
                    <a:lnB>
                      <a:noFill/>
                    </a:lnB>
                  </a:tcPr>
                </a:tc>
                <a:tc>
                  <a:txBody>
                    <a:bodyPr/>
                    <a:lstStyle/>
                    <a:p>
                      <a:pPr algn="l" fontAlgn="b"/>
                      <a:endParaRPr lang="de-DE" sz="1800" b="0" i="0" u="none" strike="noStrike">
                        <a:solidFill>
                          <a:srgbClr val="000000"/>
                        </a:solidFill>
                        <a:effectLst/>
                        <a:latin typeface="Candara" panose="020E0502030303020204" pitchFamily="34" charset="0"/>
                      </a:endParaRPr>
                    </a:p>
                  </a:txBody>
                  <a:tcPr marL="6568" marR="6568" marT="6568" marB="0" anchor="b">
                    <a:lnL>
                      <a:noFill/>
                    </a:lnL>
                    <a:lnR>
                      <a:noFill/>
                    </a:lnR>
                    <a:lnT>
                      <a:noFill/>
                    </a:lnT>
                    <a:lnB>
                      <a:noFill/>
                    </a:lnB>
                  </a:tcPr>
                </a:tc>
                <a:tc>
                  <a:txBody>
                    <a:bodyPr/>
                    <a:lstStyle/>
                    <a:p>
                      <a:pPr algn="l" fontAlgn="b"/>
                      <a:endParaRPr lang="de-DE" sz="1800" b="0" i="0" u="none" strike="noStrike">
                        <a:solidFill>
                          <a:srgbClr val="000000"/>
                        </a:solidFill>
                        <a:effectLst/>
                        <a:latin typeface="Candara" panose="020E0502030303020204" pitchFamily="34" charset="0"/>
                      </a:endParaRPr>
                    </a:p>
                  </a:txBody>
                  <a:tcPr marL="6568" marR="6568" marT="6568" marB="0" anchor="b">
                    <a:lnL>
                      <a:noFill/>
                    </a:lnL>
                    <a:lnR>
                      <a:noFill/>
                    </a:lnR>
                    <a:lnT>
                      <a:noFill/>
                    </a:lnT>
                    <a:lnB>
                      <a:noFill/>
                    </a:lnB>
                  </a:tcPr>
                </a:tc>
                <a:tc>
                  <a:txBody>
                    <a:bodyPr/>
                    <a:lstStyle/>
                    <a:p>
                      <a:pPr algn="l" fontAlgn="b"/>
                      <a:endParaRPr lang="de-DE" sz="1800" b="0" i="0" u="none" strike="noStrike" dirty="0">
                        <a:solidFill>
                          <a:srgbClr val="000000"/>
                        </a:solidFill>
                        <a:effectLst/>
                        <a:latin typeface="Candara" panose="020E0502030303020204" pitchFamily="34" charset="0"/>
                      </a:endParaRPr>
                    </a:p>
                  </a:txBody>
                  <a:tcPr marL="6568" marR="6568" marT="6568" marB="0" anchor="b">
                    <a:lnL>
                      <a:noFill/>
                    </a:lnL>
                    <a:lnR>
                      <a:noFill/>
                    </a:lnR>
                    <a:lnT>
                      <a:noFill/>
                    </a:lnT>
                    <a:lnB>
                      <a:noFill/>
                    </a:lnB>
                  </a:tcPr>
                </a:tc>
                <a:tc>
                  <a:txBody>
                    <a:bodyPr/>
                    <a:lstStyle/>
                    <a:p>
                      <a:pPr algn="l" fontAlgn="b"/>
                      <a:endParaRPr lang="de-DE" sz="1800" b="0" i="0" u="none" strike="noStrike">
                        <a:solidFill>
                          <a:srgbClr val="000000"/>
                        </a:solidFill>
                        <a:effectLst/>
                        <a:latin typeface="Candara" panose="020E0502030303020204" pitchFamily="34" charset="0"/>
                      </a:endParaRPr>
                    </a:p>
                  </a:txBody>
                  <a:tcPr marL="6568" marR="6568" marT="6568" marB="0" anchor="b">
                    <a:lnL>
                      <a:noFill/>
                    </a:lnL>
                    <a:lnR>
                      <a:noFill/>
                    </a:lnR>
                    <a:lnT>
                      <a:noFill/>
                    </a:lnT>
                    <a:lnB>
                      <a:noFill/>
                    </a:lnB>
                  </a:tcPr>
                </a:tc>
                <a:tc>
                  <a:txBody>
                    <a:bodyPr/>
                    <a:lstStyle/>
                    <a:p>
                      <a:pPr algn="l" fontAlgn="b"/>
                      <a:endParaRPr lang="de-DE" sz="1800" b="0" i="0" u="none" strike="noStrike">
                        <a:solidFill>
                          <a:srgbClr val="000000"/>
                        </a:solidFill>
                        <a:effectLst/>
                        <a:latin typeface="Candara" panose="020E0502030303020204" pitchFamily="34" charset="0"/>
                      </a:endParaRPr>
                    </a:p>
                  </a:txBody>
                  <a:tcPr marL="6568" marR="6568" marT="6568" marB="0" anchor="b">
                    <a:lnL>
                      <a:noFill/>
                    </a:lnL>
                    <a:lnR>
                      <a:noFill/>
                    </a:lnR>
                    <a:lnT>
                      <a:noFill/>
                    </a:lnT>
                    <a:lnB>
                      <a:noFill/>
                    </a:lnB>
                  </a:tcPr>
                </a:tc>
                <a:tc>
                  <a:txBody>
                    <a:bodyPr/>
                    <a:lstStyle/>
                    <a:p>
                      <a:pPr algn="l" fontAlgn="b"/>
                      <a:endParaRPr lang="de-DE" sz="1800" b="0" i="0" u="none" strike="noStrike">
                        <a:solidFill>
                          <a:srgbClr val="000000"/>
                        </a:solidFill>
                        <a:effectLst/>
                        <a:latin typeface="Candara" panose="020E0502030303020204" pitchFamily="34" charset="0"/>
                      </a:endParaRPr>
                    </a:p>
                  </a:txBody>
                  <a:tcPr marL="6568" marR="6568" marT="6568" marB="0" anchor="b">
                    <a:lnL>
                      <a:noFill/>
                    </a:lnL>
                    <a:lnR>
                      <a:noFill/>
                    </a:lnR>
                    <a:lnT>
                      <a:noFill/>
                    </a:lnT>
                    <a:lnB>
                      <a:noFill/>
                    </a:lnB>
                  </a:tcPr>
                </a:tc>
                <a:tc>
                  <a:txBody>
                    <a:bodyPr/>
                    <a:lstStyle/>
                    <a:p>
                      <a:pPr algn="l" fontAlgn="b"/>
                      <a:endParaRPr lang="de-DE" sz="1800" b="0" i="0" u="none" strike="noStrike">
                        <a:solidFill>
                          <a:srgbClr val="000000"/>
                        </a:solidFill>
                        <a:effectLst/>
                        <a:latin typeface="Candara" panose="020E0502030303020204" pitchFamily="34" charset="0"/>
                      </a:endParaRPr>
                    </a:p>
                  </a:txBody>
                  <a:tcPr marL="6568" marR="6568" marT="6568" marB="0" anchor="b">
                    <a:lnL>
                      <a:noFill/>
                    </a:lnL>
                    <a:lnR>
                      <a:noFill/>
                    </a:lnR>
                    <a:lnT>
                      <a:noFill/>
                    </a:lnT>
                    <a:lnB>
                      <a:noFill/>
                    </a:lnB>
                  </a:tcPr>
                </a:tc>
                <a:tc>
                  <a:txBody>
                    <a:bodyPr/>
                    <a:lstStyle/>
                    <a:p>
                      <a:pPr algn="l" fontAlgn="b"/>
                      <a:endParaRPr lang="de-DE" sz="1800" b="0" i="0" u="none" strike="noStrike">
                        <a:solidFill>
                          <a:srgbClr val="000000"/>
                        </a:solidFill>
                        <a:effectLst/>
                        <a:latin typeface="Candara" panose="020E0502030303020204" pitchFamily="34" charset="0"/>
                      </a:endParaRPr>
                    </a:p>
                  </a:txBody>
                  <a:tcPr marL="6568" marR="6568" marT="6568" marB="0" anchor="b">
                    <a:lnL>
                      <a:noFill/>
                    </a:lnL>
                    <a:lnR>
                      <a:noFill/>
                    </a:lnR>
                    <a:lnT>
                      <a:noFill/>
                    </a:lnT>
                    <a:lnB>
                      <a:noFill/>
                    </a:lnB>
                  </a:tcPr>
                </a:tc>
                <a:tc>
                  <a:txBody>
                    <a:bodyPr/>
                    <a:lstStyle/>
                    <a:p>
                      <a:pPr algn="l" fontAlgn="b"/>
                      <a:endParaRPr lang="de-DE" sz="1800" b="0" i="0" u="none" strike="noStrike">
                        <a:solidFill>
                          <a:srgbClr val="000000"/>
                        </a:solidFill>
                        <a:effectLst/>
                        <a:latin typeface="Candara" panose="020E0502030303020204" pitchFamily="34" charset="0"/>
                      </a:endParaRPr>
                    </a:p>
                  </a:txBody>
                  <a:tcPr marL="6568" marR="6568" marT="6568" marB="0" anchor="b">
                    <a:lnL>
                      <a:noFill/>
                    </a:lnL>
                    <a:lnR>
                      <a:noFill/>
                    </a:lnR>
                    <a:lnT>
                      <a:noFill/>
                    </a:lnT>
                    <a:lnB>
                      <a:noFill/>
                    </a:lnB>
                  </a:tcPr>
                </a:tc>
                <a:tc>
                  <a:txBody>
                    <a:bodyPr/>
                    <a:lstStyle/>
                    <a:p>
                      <a:pPr algn="l" fontAlgn="b"/>
                      <a:endParaRPr lang="de-DE" sz="1800" b="0" i="0" u="none" strike="noStrike">
                        <a:solidFill>
                          <a:srgbClr val="000000"/>
                        </a:solidFill>
                        <a:effectLst/>
                        <a:latin typeface="Candara" panose="020E0502030303020204" pitchFamily="34" charset="0"/>
                      </a:endParaRPr>
                    </a:p>
                  </a:txBody>
                  <a:tcPr marL="6568" marR="6568" marT="6568" marB="0" anchor="b">
                    <a:lnL>
                      <a:noFill/>
                    </a:lnL>
                    <a:lnR>
                      <a:noFill/>
                    </a:lnR>
                    <a:lnT>
                      <a:noFill/>
                    </a:lnT>
                    <a:lnB>
                      <a:noFill/>
                    </a:lnB>
                  </a:tcPr>
                </a:tc>
                <a:tc>
                  <a:txBody>
                    <a:bodyPr/>
                    <a:lstStyle/>
                    <a:p>
                      <a:pPr algn="l" fontAlgn="b"/>
                      <a:endParaRPr lang="de-DE" sz="1800" b="0" i="0" u="none" strike="noStrike">
                        <a:solidFill>
                          <a:srgbClr val="000000"/>
                        </a:solidFill>
                        <a:effectLst/>
                        <a:latin typeface="Candara" panose="020E0502030303020204" pitchFamily="34" charset="0"/>
                      </a:endParaRPr>
                    </a:p>
                  </a:txBody>
                  <a:tcPr marL="6568" marR="6568" marT="6568" marB="0" anchor="b">
                    <a:lnL>
                      <a:noFill/>
                    </a:lnL>
                    <a:lnR>
                      <a:noFill/>
                    </a:lnR>
                    <a:lnT>
                      <a:noFill/>
                    </a:lnT>
                    <a:lnB>
                      <a:noFill/>
                    </a:lnB>
                  </a:tcPr>
                </a:tc>
                <a:tc rowSpan="2">
                  <a:txBody>
                    <a:bodyPr/>
                    <a:lstStyle/>
                    <a:p>
                      <a:pPr algn="ctr" fontAlgn="ctr"/>
                      <a:r>
                        <a:rPr lang="de-DE" sz="1800" b="0" i="0" u="none" strike="noStrike" dirty="0">
                          <a:solidFill>
                            <a:srgbClr val="FF0000"/>
                          </a:solidFill>
                          <a:effectLst/>
                          <a:latin typeface="Candara" panose="020E0502030303020204" pitchFamily="34" charset="0"/>
                        </a:rPr>
                        <a:t>- 189</a:t>
                      </a:r>
                    </a:p>
                  </a:txBody>
                  <a:tcPr marL="6568" marR="6568" marT="6568" marB="0" anchor="ctr">
                    <a:lnL>
                      <a:noFill/>
                    </a:lnL>
                    <a:lnR>
                      <a:noFill/>
                    </a:lnR>
                    <a:lnT>
                      <a:noFill/>
                    </a:lnT>
                    <a:lnB>
                      <a:noFill/>
                    </a:lnB>
                  </a:tcPr>
                </a:tc>
                <a:extLst>
                  <a:ext uri="{0D108BD9-81ED-4DB2-BD59-A6C34878D82A}">
                    <a16:rowId xmlns:a16="http://schemas.microsoft.com/office/drawing/2014/main" val="3564885580"/>
                  </a:ext>
                </a:extLst>
              </a:tr>
              <a:tr h="249596">
                <a:tc>
                  <a:txBody>
                    <a:bodyPr/>
                    <a:lstStyle/>
                    <a:p>
                      <a:pPr algn="ctr" fontAlgn="b"/>
                      <a:r>
                        <a:rPr lang="de-DE" sz="1800" b="0" i="0" u="none" strike="noStrike" dirty="0">
                          <a:solidFill>
                            <a:srgbClr val="000000"/>
                          </a:solidFill>
                          <a:effectLst/>
                          <a:latin typeface="Candara" panose="020E0502030303020204" pitchFamily="34" charset="0"/>
                        </a:rPr>
                        <a:t>2020</a:t>
                      </a:r>
                    </a:p>
                  </a:txBody>
                  <a:tcPr marL="6568" marR="6568" marT="6568" marB="0" anchor="b">
                    <a:lnL>
                      <a:noFill/>
                    </a:lnL>
                    <a:lnR>
                      <a:noFill/>
                    </a:lnR>
                    <a:lnT>
                      <a:noFill/>
                    </a:lnT>
                    <a:lnB>
                      <a:noFill/>
                    </a:lnB>
                  </a:tcPr>
                </a:tc>
                <a:tc>
                  <a:txBody>
                    <a:bodyPr/>
                    <a:lstStyle/>
                    <a:p>
                      <a:pPr algn="ctr" fontAlgn="b"/>
                      <a:r>
                        <a:rPr lang="de-DE" sz="1800" b="0" i="0" u="none" strike="noStrike">
                          <a:solidFill>
                            <a:srgbClr val="000000"/>
                          </a:solidFill>
                          <a:effectLst/>
                          <a:latin typeface="Candara" panose="020E0502030303020204" pitchFamily="34" charset="0"/>
                        </a:rPr>
                        <a:t>m 0-18</a:t>
                      </a:r>
                    </a:p>
                  </a:txBody>
                  <a:tcPr marL="6568" marR="6568" marT="6568" marB="0" anchor="b">
                    <a:lnL>
                      <a:noFill/>
                    </a:lnL>
                    <a:lnR>
                      <a:noFill/>
                    </a:lnR>
                    <a:lnT>
                      <a:noFill/>
                    </a:lnT>
                    <a:lnB>
                      <a:noFill/>
                    </a:lnB>
                  </a:tcPr>
                </a:tc>
                <a:tc>
                  <a:txBody>
                    <a:bodyPr/>
                    <a:lstStyle/>
                    <a:p>
                      <a:pPr algn="ctr" fontAlgn="b"/>
                      <a:endParaRPr lang="de-DE" sz="1800" b="0" i="0" u="sng" strike="noStrike">
                        <a:solidFill>
                          <a:srgbClr val="0563C1"/>
                        </a:solidFill>
                        <a:effectLst/>
                        <a:latin typeface="Candara" panose="020E0502030303020204" pitchFamily="34" charset="0"/>
                      </a:endParaRPr>
                    </a:p>
                  </a:txBody>
                  <a:tcPr marL="6568" marR="6568" marT="6568" marB="0" anchor="b">
                    <a:lnL>
                      <a:noFill/>
                    </a:lnL>
                    <a:lnR>
                      <a:noFill/>
                    </a:lnR>
                    <a:lnT>
                      <a:noFill/>
                    </a:lnT>
                    <a:lnB>
                      <a:noFill/>
                    </a:lnB>
                  </a:tcPr>
                </a:tc>
                <a:tc>
                  <a:txBody>
                    <a:bodyPr/>
                    <a:lstStyle/>
                    <a:p>
                      <a:pPr algn="ctr" fontAlgn="b"/>
                      <a:r>
                        <a:rPr lang="de-DE" sz="1800" b="0" i="0" u="none" strike="noStrike" dirty="0">
                          <a:solidFill>
                            <a:srgbClr val="000000"/>
                          </a:solidFill>
                          <a:effectLst/>
                          <a:latin typeface="Candara" panose="020E0502030303020204" pitchFamily="34" charset="0"/>
                        </a:rPr>
                        <a:t>w 0-18</a:t>
                      </a:r>
                    </a:p>
                  </a:txBody>
                  <a:tcPr marL="6568" marR="6568" marT="6568" marB="0" anchor="b">
                    <a:lnL>
                      <a:noFill/>
                    </a:lnL>
                    <a:lnR>
                      <a:noFill/>
                    </a:lnR>
                    <a:lnT>
                      <a:noFill/>
                    </a:lnT>
                    <a:lnB>
                      <a:noFill/>
                    </a:lnB>
                  </a:tcPr>
                </a:tc>
                <a:tc>
                  <a:txBody>
                    <a:bodyPr/>
                    <a:lstStyle/>
                    <a:p>
                      <a:pPr algn="ctr" fontAlgn="b"/>
                      <a:endParaRPr lang="de-DE" sz="1800" b="0" i="0" u="none" strike="noStrike" dirty="0">
                        <a:solidFill>
                          <a:srgbClr val="000000"/>
                        </a:solidFill>
                        <a:effectLst/>
                        <a:latin typeface="Candara" panose="020E0502030303020204" pitchFamily="34" charset="0"/>
                      </a:endParaRPr>
                    </a:p>
                  </a:txBody>
                  <a:tcPr marL="6568" marR="6568" marT="6568" marB="0" anchor="b">
                    <a:lnL>
                      <a:noFill/>
                    </a:lnL>
                    <a:lnR>
                      <a:noFill/>
                    </a:lnR>
                    <a:lnT>
                      <a:noFill/>
                    </a:lnT>
                    <a:lnB>
                      <a:noFill/>
                    </a:lnB>
                  </a:tcPr>
                </a:tc>
                <a:tc>
                  <a:txBody>
                    <a:bodyPr/>
                    <a:lstStyle/>
                    <a:p>
                      <a:pPr algn="ctr" fontAlgn="b"/>
                      <a:r>
                        <a:rPr lang="de-DE" sz="1800" b="0" i="0" u="none" strike="noStrike">
                          <a:solidFill>
                            <a:srgbClr val="000000"/>
                          </a:solidFill>
                          <a:effectLst/>
                          <a:latin typeface="Candara" panose="020E0502030303020204" pitchFamily="34" charset="0"/>
                        </a:rPr>
                        <a:t>m 19-26</a:t>
                      </a:r>
                    </a:p>
                  </a:txBody>
                  <a:tcPr marL="6568" marR="6568" marT="6568" marB="0" anchor="b">
                    <a:lnL>
                      <a:noFill/>
                    </a:lnL>
                    <a:lnR>
                      <a:noFill/>
                    </a:lnR>
                    <a:lnT>
                      <a:noFill/>
                    </a:lnT>
                    <a:lnB>
                      <a:noFill/>
                    </a:lnB>
                  </a:tcPr>
                </a:tc>
                <a:tc>
                  <a:txBody>
                    <a:bodyPr/>
                    <a:lstStyle/>
                    <a:p>
                      <a:pPr algn="ctr" fontAlgn="b"/>
                      <a:r>
                        <a:rPr lang="de-DE" sz="1800" b="0" i="0" u="none" strike="noStrike" dirty="0">
                          <a:solidFill>
                            <a:srgbClr val="000000"/>
                          </a:solidFill>
                          <a:effectLst/>
                          <a:latin typeface="Candara" panose="020E0502030303020204" pitchFamily="34" charset="0"/>
                        </a:rPr>
                        <a:t>w 19-26</a:t>
                      </a:r>
                    </a:p>
                  </a:txBody>
                  <a:tcPr marL="6568" marR="6568" marT="6568" marB="0" anchor="b">
                    <a:lnL>
                      <a:noFill/>
                    </a:lnL>
                    <a:lnR>
                      <a:noFill/>
                    </a:lnR>
                    <a:lnT>
                      <a:noFill/>
                    </a:lnT>
                    <a:lnB>
                      <a:noFill/>
                    </a:lnB>
                  </a:tcPr>
                </a:tc>
                <a:tc>
                  <a:txBody>
                    <a:bodyPr/>
                    <a:lstStyle/>
                    <a:p>
                      <a:pPr algn="ctr" fontAlgn="b"/>
                      <a:endParaRPr lang="de-DE" sz="1800" b="0" i="0" u="none" strike="noStrike">
                        <a:solidFill>
                          <a:srgbClr val="000000"/>
                        </a:solidFill>
                        <a:effectLst/>
                        <a:latin typeface="Candara" panose="020E0502030303020204" pitchFamily="34" charset="0"/>
                      </a:endParaRPr>
                    </a:p>
                  </a:txBody>
                  <a:tcPr marL="6568" marR="6568" marT="6568" marB="0" anchor="b">
                    <a:lnL>
                      <a:noFill/>
                    </a:lnL>
                    <a:lnR>
                      <a:noFill/>
                    </a:lnR>
                    <a:lnT>
                      <a:noFill/>
                    </a:lnT>
                    <a:lnB>
                      <a:noFill/>
                    </a:lnB>
                  </a:tcPr>
                </a:tc>
                <a:tc>
                  <a:txBody>
                    <a:bodyPr/>
                    <a:lstStyle/>
                    <a:p>
                      <a:pPr algn="ctr" fontAlgn="b"/>
                      <a:r>
                        <a:rPr lang="de-DE" sz="1800" b="0" i="0" u="none" strike="noStrike">
                          <a:solidFill>
                            <a:srgbClr val="000000"/>
                          </a:solidFill>
                          <a:effectLst/>
                          <a:latin typeface="Candara" panose="020E0502030303020204" pitchFamily="34" charset="0"/>
                        </a:rPr>
                        <a:t>m 19 -</a:t>
                      </a:r>
                    </a:p>
                  </a:txBody>
                  <a:tcPr marL="6568" marR="6568" marT="6568" marB="0" anchor="b">
                    <a:lnL>
                      <a:noFill/>
                    </a:lnL>
                    <a:lnR>
                      <a:noFill/>
                    </a:lnR>
                    <a:lnT>
                      <a:noFill/>
                    </a:lnT>
                    <a:lnB>
                      <a:noFill/>
                    </a:lnB>
                  </a:tcPr>
                </a:tc>
                <a:tc>
                  <a:txBody>
                    <a:bodyPr/>
                    <a:lstStyle/>
                    <a:p>
                      <a:pPr algn="l" fontAlgn="b"/>
                      <a:endParaRPr lang="de-DE" sz="1800" b="0" i="0" u="none" strike="noStrike">
                        <a:solidFill>
                          <a:srgbClr val="000000"/>
                        </a:solidFill>
                        <a:effectLst/>
                        <a:latin typeface="Candara" panose="020E0502030303020204" pitchFamily="34" charset="0"/>
                      </a:endParaRPr>
                    </a:p>
                  </a:txBody>
                  <a:tcPr marL="6568" marR="6568" marT="6568" marB="0" anchor="b">
                    <a:lnL>
                      <a:noFill/>
                    </a:lnL>
                    <a:lnR>
                      <a:noFill/>
                    </a:lnR>
                    <a:lnT>
                      <a:noFill/>
                    </a:lnT>
                    <a:lnB>
                      <a:noFill/>
                    </a:lnB>
                  </a:tcPr>
                </a:tc>
                <a:tc>
                  <a:txBody>
                    <a:bodyPr/>
                    <a:lstStyle/>
                    <a:p>
                      <a:pPr algn="l" fontAlgn="b"/>
                      <a:r>
                        <a:rPr lang="de-DE" sz="1800" b="0" i="0" u="none" strike="noStrike">
                          <a:solidFill>
                            <a:srgbClr val="000000"/>
                          </a:solidFill>
                          <a:effectLst/>
                          <a:latin typeface="Candara" panose="020E0502030303020204" pitchFamily="34" charset="0"/>
                        </a:rPr>
                        <a:t>w 19 -</a:t>
                      </a:r>
                    </a:p>
                  </a:txBody>
                  <a:tcPr marL="6568" marR="6568" marT="6568" marB="0" anchor="b">
                    <a:lnL>
                      <a:noFill/>
                    </a:lnL>
                    <a:lnR>
                      <a:noFill/>
                    </a:lnR>
                    <a:lnT>
                      <a:noFill/>
                    </a:lnT>
                    <a:lnB>
                      <a:noFill/>
                    </a:lnB>
                  </a:tcPr>
                </a:tc>
                <a:tc>
                  <a:txBody>
                    <a:bodyPr/>
                    <a:lstStyle/>
                    <a:p>
                      <a:pPr algn="l" fontAlgn="b"/>
                      <a:endParaRPr lang="de-DE" sz="1800" b="0" i="0" u="none" strike="noStrike">
                        <a:solidFill>
                          <a:srgbClr val="000000"/>
                        </a:solidFill>
                        <a:effectLst/>
                        <a:latin typeface="Candara" panose="020E0502030303020204" pitchFamily="34" charset="0"/>
                      </a:endParaRPr>
                    </a:p>
                  </a:txBody>
                  <a:tcPr marL="6568" marR="6568" marT="6568" marB="0" anchor="b">
                    <a:lnL>
                      <a:noFill/>
                    </a:lnL>
                    <a:lnR>
                      <a:noFill/>
                    </a:lnR>
                    <a:lnT>
                      <a:noFill/>
                    </a:lnT>
                    <a:lnB>
                      <a:noFill/>
                    </a:lnB>
                  </a:tcPr>
                </a:tc>
                <a:tc>
                  <a:txBody>
                    <a:bodyPr/>
                    <a:lstStyle/>
                    <a:p>
                      <a:pPr algn="l" fontAlgn="b"/>
                      <a:endParaRPr lang="de-DE" sz="1800" b="0" i="0" u="none" strike="noStrike">
                        <a:solidFill>
                          <a:srgbClr val="000000"/>
                        </a:solidFill>
                        <a:effectLst/>
                        <a:latin typeface="Candara" panose="020E0502030303020204" pitchFamily="34" charset="0"/>
                      </a:endParaRPr>
                    </a:p>
                  </a:txBody>
                  <a:tcPr marL="6568" marR="6568" marT="6568" marB="0" anchor="b">
                    <a:lnL>
                      <a:noFill/>
                    </a:lnL>
                    <a:lnR>
                      <a:noFill/>
                    </a:lnR>
                    <a:lnT>
                      <a:noFill/>
                    </a:lnT>
                    <a:lnB>
                      <a:noFill/>
                    </a:lnB>
                  </a:tcPr>
                </a:tc>
                <a:tc vMerge="1">
                  <a:txBody>
                    <a:bodyPr/>
                    <a:lstStyle/>
                    <a:p>
                      <a:endParaRPr lang="de-DE"/>
                    </a:p>
                  </a:txBody>
                  <a:tcPr/>
                </a:tc>
                <a:extLst>
                  <a:ext uri="{0D108BD9-81ED-4DB2-BD59-A6C34878D82A}">
                    <a16:rowId xmlns:a16="http://schemas.microsoft.com/office/drawing/2014/main" val="3597658218"/>
                  </a:ext>
                </a:extLst>
              </a:tr>
              <a:tr h="249596">
                <a:tc>
                  <a:txBody>
                    <a:bodyPr/>
                    <a:lstStyle/>
                    <a:p>
                      <a:pPr algn="l" fontAlgn="b"/>
                      <a:endParaRPr lang="de-DE" sz="1800" b="0" i="0" u="none" strike="noStrike">
                        <a:solidFill>
                          <a:srgbClr val="000000"/>
                        </a:solidFill>
                        <a:effectLst/>
                        <a:latin typeface="Candara" panose="020E0502030303020204" pitchFamily="34" charset="0"/>
                      </a:endParaRPr>
                    </a:p>
                  </a:txBody>
                  <a:tcPr marL="6568" marR="6568" marT="6568" marB="0" anchor="b">
                    <a:lnL>
                      <a:noFill/>
                    </a:lnL>
                    <a:lnR>
                      <a:noFill/>
                    </a:lnR>
                    <a:lnT>
                      <a:noFill/>
                    </a:lnT>
                    <a:lnB>
                      <a:noFill/>
                    </a:lnB>
                  </a:tcPr>
                </a:tc>
                <a:tc>
                  <a:txBody>
                    <a:bodyPr/>
                    <a:lstStyle/>
                    <a:p>
                      <a:pPr algn="ctr" fontAlgn="b"/>
                      <a:r>
                        <a:rPr lang="de-DE" sz="1800" b="0" i="0" u="none" strike="noStrike">
                          <a:solidFill>
                            <a:srgbClr val="000000"/>
                          </a:solidFill>
                          <a:effectLst/>
                          <a:latin typeface="Candara" panose="020E0502030303020204" pitchFamily="34" charset="0"/>
                        </a:rPr>
                        <a:t>2993</a:t>
                      </a:r>
                    </a:p>
                  </a:txBody>
                  <a:tcPr marL="6568" marR="6568" marT="6568" marB="0" anchor="b">
                    <a:lnL>
                      <a:noFill/>
                    </a:lnL>
                    <a:lnR>
                      <a:noFill/>
                    </a:lnR>
                    <a:lnT>
                      <a:noFill/>
                    </a:lnT>
                    <a:lnB>
                      <a:noFill/>
                    </a:lnB>
                  </a:tcPr>
                </a:tc>
                <a:tc>
                  <a:txBody>
                    <a:bodyPr/>
                    <a:lstStyle/>
                    <a:p>
                      <a:pPr algn="ctr" fontAlgn="b"/>
                      <a:endParaRPr lang="de-DE" sz="1800" b="0" i="0" u="sng" strike="noStrike">
                        <a:solidFill>
                          <a:srgbClr val="0563C1"/>
                        </a:solidFill>
                        <a:effectLst/>
                        <a:latin typeface="Candara" panose="020E0502030303020204" pitchFamily="34" charset="0"/>
                      </a:endParaRPr>
                    </a:p>
                  </a:txBody>
                  <a:tcPr marL="6568" marR="6568" marT="6568" marB="0" anchor="b">
                    <a:lnL>
                      <a:noFill/>
                    </a:lnL>
                    <a:lnR>
                      <a:noFill/>
                    </a:lnR>
                    <a:lnT>
                      <a:noFill/>
                    </a:lnT>
                    <a:lnB>
                      <a:noFill/>
                    </a:lnB>
                  </a:tcPr>
                </a:tc>
                <a:tc>
                  <a:txBody>
                    <a:bodyPr/>
                    <a:lstStyle/>
                    <a:p>
                      <a:pPr algn="ctr" fontAlgn="b"/>
                      <a:r>
                        <a:rPr lang="de-DE" sz="1800" b="0" i="0" u="none" strike="noStrike">
                          <a:solidFill>
                            <a:srgbClr val="000000"/>
                          </a:solidFill>
                          <a:effectLst/>
                          <a:latin typeface="Candara" panose="020E0502030303020204" pitchFamily="34" charset="0"/>
                        </a:rPr>
                        <a:t>2820</a:t>
                      </a:r>
                    </a:p>
                  </a:txBody>
                  <a:tcPr marL="6568" marR="6568" marT="6568" marB="0" anchor="b">
                    <a:lnL>
                      <a:noFill/>
                    </a:lnL>
                    <a:lnR>
                      <a:noFill/>
                    </a:lnR>
                    <a:lnT>
                      <a:noFill/>
                    </a:lnT>
                    <a:lnB>
                      <a:noFill/>
                    </a:lnB>
                  </a:tcPr>
                </a:tc>
                <a:tc>
                  <a:txBody>
                    <a:bodyPr/>
                    <a:lstStyle/>
                    <a:p>
                      <a:pPr algn="ctr" fontAlgn="b"/>
                      <a:endParaRPr lang="de-DE" sz="1800" b="0" i="0" u="none" strike="noStrike" dirty="0">
                        <a:solidFill>
                          <a:srgbClr val="000000"/>
                        </a:solidFill>
                        <a:effectLst/>
                        <a:latin typeface="Candara" panose="020E0502030303020204" pitchFamily="34" charset="0"/>
                      </a:endParaRPr>
                    </a:p>
                  </a:txBody>
                  <a:tcPr marL="6568" marR="6568" marT="6568" marB="0" anchor="b">
                    <a:lnL>
                      <a:noFill/>
                    </a:lnL>
                    <a:lnR>
                      <a:noFill/>
                    </a:lnR>
                    <a:lnT>
                      <a:noFill/>
                    </a:lnT>
                    <a:lnB>
                      <a:noFill/>
                    </a:lnB>
                  </a:tcPr>
                </a:tc>
                <a:tc>
                  <a:txBody>
                    <a:bodyPr/>
                    <a:lstStyle/>
                    <a:p>
                      <a:pPr algn="ctr" fontAlgn="b"/>
                      <a:r>
                        <a:rPr lang="de-DE" sz="1800" b="0" i="0" u="none" strike="noStrike">
                          <a:solidFill>
                            <a:srgbClr val="000000"/>
                          </a:solidFill>
                          <a:effectLst/>
                          <a:latin typeface="Candara" panose="020E0502030303020204" pitchFamily="34" charset="0"/>
                        </a:rPr>
                        <a:t>690</a:t>
                      </a:r>
                    </a:p>
                  </a:txBody>
                  <a:tcPr marL="6568" marR="6568" marT="6568" marB="0" anchor="b">
                    <a:lnL>
                      <a:noFill/>
                    </a:lnL>
                    <a:lnR>
                      <a:noFill/>
                    </a:lnR>
                    <a:lnT>
                      <a:noFill/>
                    </a:lnT>
                    <a:lnB>
                      <a:noFill/>
                    </a:lnB>
                  </a:tcPr>
                </a:tc>
                <a:tc>
                  <a:txBody>
                    <a:bodyPr/>
                    <a:lstStyle/>
                    <a:p>
                      <a:pPr algn="ctr" fontAlgn="b"/>
                      <a:r>
                        <a:rPr lang="de-DE" sz="1800" b="0" i="0" u="none" strike="noStrike">
                          <a:solidFill>
                            <a:srgbClr val="000000"/>
                          </a:solidFill>
                          <a:effectLst/>
                          <a:latin typeface="Candara" panose="020E0502030303020204" pitchFamily="34" charset="0"/>
                        </a:rPr>
                        <a:t>503</a:t>
                      </a:r>
                    </a:p>
                  </a:txBody>
                  <a:tcPr marL="6568" marR="6568" marT="6568" marB="0" anchor="b">
                    <a:lnL>
                      <a:noFill/>
                    </a:lnL>
                    <a:lnR>
                      <a:noFill/>
                    </a:lnR>
                    <a:lnT>
                      <a:noFill/>
                    </a:lnT>
                    <a:lnB>
                      <a:noFill/>
                    </a:lnB>
                  </a:tcPr>
                </a:tc>
                <a:tc>
                  <a:txBody>
                    <a:bodyPr/>
                    <a:lstStyle/>
                    <a:p>
                      <a:pPr algn="ctr" fontAlgn="b"/>
                      <a:endParaRPr lang="de-DE" sz="1800" b="0" i="0" u="none" strike="noStrike">
                        <a:solidFill>
                          <a:srgbClr val="000000"/>
                        </a:solidFill>
                        <a:effectLst/>
                        <a:latin typeface="Candara" panose="020E0502030303020204" pitchFamily="34" charset="0"/>
                      </a:endParaRPr>
                    </a:p>
                  </a:txBody>
                  <a:tcPr marL="6568" marR="6568" marT="6568" marB="0" anchor="b">
                    <a:lnL>
                      <a:noFill/>
                    </a:lnL>
                    <a:lnR>
                      <a:noFill/>
                    </a:lnR>
                    <a:lnT>
                      <a:noFill/>
                    </a:lnT>
                    <a:lnB>
                      <a:noFill/>
                    </a:lnB>
                  </a:tcPr>
                </a:tc>
                <a:tc>
                  <a:txBody>
                    <a:bodyPr/>
                    <a:lstStyle/>
                    <a:p>
                      <a:pPr algn="ctr" fontAlgn="b"/>
                      <a:r>
                        <a:rPr lang="de-DE" sz="1800" b="0" i="0" u="none" strike="noStrike">
                          <a:solidFill>
                            <a:srgbClr val="000000"/>
                          </a:solidFill>
                          <a:effectLst/>
                          <a:latin typeface="Candara" panose="020E0502030303020204" pitchFamily="34" charset="0"/>
                        </a:rPr>
                        <a:t>2844</a:t>
                      </a:r>
                    </a:p>
                  </a:txBody>
                  <a:tcPr marL="6568" marR="6568" marT="6568" marB="0" anchor="b">
                    <a:lnL>
                      <a:noFill/>
                    </a:lnL>
                    <a:lnR>
                      <a:noFill/>
                    </a:lnR>
                    <a:lnT>
                      <a:noFill/>
                    </a:lnT>
                    <a:lnB>
                      <a:noFill/>
                    </a:lnB>
                  </a:tcPr>
                </a:tc>
                <a:tc>
                  <a:txBody>
                    <a:bodyPr/>
                    <a:lstStyle/>
                    <a:p>
                      <a:pPr algn="l" fontAlgn="b"/>
                      <a:endParaRPr lang="de-DE" sz="1800" b="0" i="0" u="none" strike="noStrike">
                        <a:solidFill>
                          <a:srgbClr val="000000"/>
                        </a:solidFill>
                        <a:effectLst/>
                        <a:latin typeface="Candara" panose="020E0502030303020204" pitchFamily="34" charset="0"/>
                      </a:endParaRPr>
                    </a:p>
                  </a:txBody>
                  <a:tcPr marL="6568" marR="6568" marT="6568" marB="0" anchor="b">
                    <a:lnL>
                      <a:noFill/>
                    </a:lnL>
                    <a:lnR>
                      <a:noFill/>
                    </a:lnR>
                    <a:lnT>
                      <a:noFill/>
                    </a:lnT>
                    <a:lnB>
                      <a:noFill/>
                    </a:lnB>
                  </a:tcPr>
                </a:tc>
                <a:tc>
                  <a:txBody>
                    <a:bodyPr/>
                    <a:lstStyle/>
                    <a:p>
                      <a:pPr algn="r" fontAlgn="b"/>
                      <a:r>
                        <a:rPr lang="de-DE" sz="1800" b="0" i="0" u="none" strike="noStrike">
                          <a:solidFill>
                            <a:srgbClr val="000000"/>
                          </a:solidFill>
                          <a:effectLst/>
                          <a:latin typeface="Candara" panose="020E0502030303020204" pitchFamily="34" charset="0"/>
                        </a:rPr>
                        <a:t>1619</a:t>
                      </a:r>
                    </a:p>
                  </a:txBody>
                  <a:tcPr marL="6568" marR="6568" marT="6568" marB="0" anchor="b">
                    <a:lnL>
                      <a:noFill/>
                    </a:lnL>
                    <a:lnR>
                      <a:noFill/>
                    </a:lnR>
                    <a:lnT>
                      <a:noFill/>
                    </a:lnT>
                    <a:lnB>
                      <a:noFill/>
                    </a:lnB>
                  </a:tcPr>
                </a:tc>
                <a:tc>
                  <a:txBody>
                    <a:bodyPr/>
                    <a:lstStyle/>
                    <a:p>
                      <a:pPr algn="l" fontAlgn="b"/>
                      <a:endParaRPr lang="de-DE" sz="1800" b="0" i="0" u="none" strike="noStrike">
                        <a:solidFill>
                          <a:srgbClr val="000000"/>
                        </a:solidFill>
                        <a:effectLst/>
                        <a:latin typeface="Candara" panose="020E0502030303020204" pitchFamily="34" charset="0"/>
                      </a:endParaRPr>
                    </a:p>
                  </a:txBody>
                  <a:tcPr marL="6568" marR="6568" marT="6568" marB="0" anchor="b">
                    <a:lnL>
                      <a:noFill/>
                    </a:lnL>
                    <a:lnR>
                      <a:noFill/>
                    </a:lnR>
                    <a:lnT>
                      <a:noFill/>
                    </a:lnT>
                    <a:lnB>
                      <a:noFill/>
                    </a:lnB>
                  </a:tcPr>
                </a:tc>
                <a:tc>
                  <a:txBody>
                    <a:bodyPr/>
                    <a:lstStyle/>
                    <a:p>
                      <a:pPr algn="r" fontAlgn="b"/>
                      <a:r>
                        <a:rPr lang="de-DE" sz="1800" b="0" i="0" u="none" strike="noStrike">
                          <a:solidFill>
                            <a:srgbClr val="000000"/>
                          </a:solidFill>
                          <a:effectLst/>
                          <a:latin typeface="Candara" panose="020E0502030303020204" pitchFamily="34" charset="0"/>
                        </a:rPr>
                        <a:t>10276</a:t>
                      </a:r>
                    </a:p>
                  </a:txBody>
                  <a:tcPr marL="6568" marR="6568" marT="6568" marB="0" anchor="b">
                    <a:lnL>
                      <a:noFill/>
                    </a:lnL>
                    <a:lnR>
                      <a:noFill/>
                    </a:lnR>
                    <a:lnT>
                      <a:noFill/>
                    </a:lnT>
                    <a:lnB>
                      <a:noFill/>
                    </a:lnB>
                  </a:tcPr>
                </a:tc>
                <a:tc>
                  <a:txBody>
                    <a:bodyPr/>
                    <a:lstStyle/>
                    <a:p>
                      <a:pPr algn="l" fontAlgn="b"/>
                      <a:endParaRPr lang="de-DE" sz="1800" b="0" i="0" u="none" strike="noStrike">
                        <a:solidFill>
                          <a:srgbClr val="000000"/>
                        </a:solidFill>
                        <a:effectLst/>
                        <a:latin typeface="Candara" panose="020E0502030303020204" pitchFamily="34" charset="0"/>
                      </a:endParaRPr>
                    </a:p>
                  </a:txBody>
                  <a:tcPr marL="6568" marR="6568" marT="6568" marB="0" anchor="b">
                    <a:lnL>
                      <a:noFill/>
                    </a:lnL>
                    <a:lnR>
                      <a:noFill/>
                    </a:lnR>
                    <a:lnT>
                      <a:noFill/>
                    </a:lnT>
                    <a:lnB>
                      <a:noFill/>
                    </a:lnB>
                  </a:tcPr>
                </a:tc>
                <a:extLst>
                  <a:ext uri="{0D108BD9-81ED-4DB2-BD59-A6C34878D82A}">
                    <a16:rowId xmlns:a16="http://schemas.microsoft.com/office/drawing/2014/main" val="3141065808"/>
                  </a:ext>
                </a:extLst>
              </a:tr>
              <a:tr h="249596">
                <a:tc>
                  <a:txBody>
                    <a:bodyPr/>
                    <a:lstStyle/>
                    <a:p>
                      <a:pPr algn="l" fontAlgn="b"/>
                      <a:endParaRPr lang="de-DE" sz="1800" b="0" i="0" u="none" strike="noStrike">
                        <a:solidFill>
                          <a:srgbClr val="000000"/>
                        </a:solidFill>
                        <a:effectLst/>
                        <a:latin typeface="Candara" panose="020E0502030303020204" pitchFamily="34" charset="0"/>
                      </a:endParaRPr>
                    </a:p>
                  </a:txBody>
                  <a:tcPr marL="6568" marR="6568" marT="6568" marB="0" anchor="b">
                    <a:lnL>
                      <a:noFill/>
                    </a:lnL>
                    <a:lnR>
                      <a:noFill/>
                    </a:lnR>
                    <a:lnT>
                      <a:noFill/>
                    </a:lnT>
                    <a:lnB>
                      <a:noFill/>
                    </a:lnB>
                  </a:tcPr>
                </a:tc>
                <a:tc>
                  <a:txBody>
                    <a:bodyPr/>
                    <a:lstStyle/>
                    <a:p>
                      <a:pPr algn="ctr" fontAlgn="b"/>
                      <a:endParaRPr lang="de-DE" sz="1800" b="0" i="0" u="none" strike="noStrike">
                        <a:solidFill>
                          <a:srgbClr val="000000"/>
                        </a:solidFill>
                        <a:effectLst/>
                        <a:latin typeface="Candara" panose="020E0502030303020204" pitchFamily="34" charset="0"/>
                      </a:endParaRPr>
                    </a:p>
                  </a:txBody>
                  <a:tcPr marL="6568" marR="6568" marT="6568" marB="0" anchor="b">
                    <a:lnL>
                      <a:noFill/>
                    </a:lnL>
                    <a:lnR>
                      <a:noFill/>
                    </a:lnR>
                    <a:lnT>
                      <a:noFill/>
                    </a:lnT>
                    <a:lnB>
                      <a:noFill/>
                    </a:lnB>
                  </a:tcPr>
                </a:tc>
                <a:tc>
                  <a:txBody>
                    <a:bodyPr/>
                    <a:lstStyle/>
                    <a:p>
                      <a:pPr algn="ctr" fontAlgn="b"/>
                      <a:endParaRPr lang="de-DE" sz="1800" b="0" i="0" u="none" strike="noStrike">
                        <a:solidFill>
                          <a:srgbClr val="000000"/>
                        </a:solidFill>
                        <a:effectLst/>
                        <a:latin typeface="Candara" panose="020E0502030303020204" pitchFamily="34" charset="0"/>
                      </a:endParaRPr>
                    </a:p>
                  </a:txBody>
                  <a:tcPr marL="6568" marR="6568" marT="6568" marB="0" anchor="b">
                    <a:lnL>
                      <a:noFill/>
                    </a:lnL>
                    <a:lnR>
                      <a:noFill/>
                    </a:lnR>
                    <a:lnT>
                      <a:noFill/>
                    </a:lnT>
                    <a:lnB>
                      <a:noFill/>
                    </a:lnB>
                  </a:tcPr>
                </a:tc>
                <a:tc>
                  <a:txBody>
                    <a:bodyPr/>
                    <a:lstStyle/>
                    <a:p>
                      <a:pPr algn="ctr" fontAlgn="b"/>
                      <a:endParaRPr lang="de-DE" sz="1800" b="0" i="0" u="none" strike="noStrike">
                        <a:solidFill>
                          <a:srgbClr val="000000"/>
                        </a:solidFill>
                        <a:effectLst/>
                        <a:latin typeface="Candara" panose="020E0502030303020204" pitchFamily="34" charset="0"/>
                      </a:endParaRPr>
                    </a:p>
                  </a:txBody>
                  <a:tcPr marL="6568" marR="6568" marT="6568" marB="0" anchor="b">
                    <a:lnL>
                      <a:noFill/>
                    </a:lnL>
                    <a:lnR>
                      <a:noFill/>
                    </a:lnR>
                    <a:lnT>
                      <a:noFill/>
                    </a:lnT>
                    <a:lnB>
                      <a:noFill/>
                    </a:lnB>
                  </a:tcPr>
                </a:tc>
                <a:tc>
                  <a:txBody>
                    <a:bodyPr/>
                    <a:lstStyle/>
                    <a:p>
                      <a:pPr algn="ctr" fontAlgn="b"/>
                      <a:endParaRPr lang="de-DE" sz="1800" b="0" i="0" u="none" strike="noStrike" dirty="0">
                        <a:solidFill>
                          <a:srgbClr val="000000"/>
                        </a:solidFill>
                        <a:effectLst/>
                        <a:latin typeface="Candara" panose="020E0502030303020204" pitchFamily="34" charset="0"/>
                      </a:endParaRPr>
                    </a:p>
                  </a:txBody>
                  <a:tcPr marL="6568" marR="6568" marT="6568" marB="0" anchor="b">
                    <a:lnL>
                      <a:noFill/>
                    </a:lnL>
                    <a:lnR>
                      <a:noFill/>
                    </a:lnR>
                    <a:lnT>
                      <a:noFill/>
                    </a:lnT>
                    <a:lnB>
                      <a:noFill/>
                    </a:lnB>
                  </a:tcPr>
                </a:tc>
                <a:tc>
                  <a:txBody>
                    <a:bodyPr/>
                    <a:lstStyle/>
                    <a:p>
                      <a:pPr algn="ctr" fontAlgn="b"/>
                      <a:endParaRPr lang="de-DE" sz="1800" b="0" i="0" u="none" strike="noStrike">
                        <a:solidFill>
                          <a:srgbClr val="000000"/>
                        </a:solidFill>
                        <a:effectLst/>
                        <a:latin typeface="Candara" panose="020E0502030303020204" pitchFamily="34" charset="0"/>
                      </a:endParaRPr>
                    </a:p>
                  </a:txBody>
                  <a:tcPr marL="6568" marR="6568" marT="6568" marB="0" anchor="b">
                    <a:lnL>
                      <a:noFill/>
                    </a:lnL>
                    <a:lnR>
                      <a:noFill/>
                    </a:lnR>
                    <a:lnT>
                      <a:noFill/>
                    </a:lnT>
                    <a:lnB>
                      <a:noFill/>
                    </a:lnB>
                  </a:tcPr>
                </a:tc>
                <a:tc>
                  <a:txBody>
                    <a:bodyPr/>
                    <a:lstStyle/>
                    <a:p>
                      <a:pPr algn="ctr" fontAlgn="b"/>
                      <a:endParaRPr lang="de-DE" sz="1800" b="0" i="0" u="none" strike="noStrike">
                        <a:solidFill>
                          <a:srgbClr val="000000"/>
                        </a:solidFill>
                        <a:effectLst/>
                        <a:latin typeface="Candara" panose="020E0502030303020204" pitchFamily="34" charset="0"/>
                      </a:endParaRPr>
                    </a:p>
                  </a:txBody>
                  <a:tcPr marL="6568" marR="6568" marT="6568" marB="0" anchor="b">
                    <a:lnL>
                      <a:noFill/>
                    </a:lnL>
                    <a:lnR>
                      <a:noFill/>
                    </a:lnR>
                    <a:lnT>
                      <a:noFill/>
                    </a:lnT>
                    <a:lnB>
                      <a:noFill/>
                    </a:lnB>
                  </a:tcPr>
                </a:tc>
                <a:tc>
                  <a:txBody>
                    <a:bodyPr/>
                    <a:lstStyle/>
                    <a:p>
                      <a:pPr algn="ctr" fontAlgn="b"/>
                      <a:endParaRPr lang="de-DE" sz="1800" b="0" i="0" u="none" strike="noStrike">
                        <a:solidFill>
                          <a:srgbClr val="000000"/>
                        </a:solidFill>
                        <a:effectLst/>
                        <a:latin typeface="Candara" panose="020E0502030303020204" pitchFamily="34" charset="0"/>
                      </a:endParaRPr>
                    </a:p>
                  </a:txBody>
                  <a:tcPr marL="6568" marR="6568" marT="6568" marB="0" anchor="b">
                    <a:lnL>
                      <a:noFill/>
                    </a:lnL>
                    <a:lnR>
                      <a:noFill/>
                    </a:lnR>
                    <a:lnT>
                      <a:noFill/>
                    </a:lnT>
                    <a:lnB>
                      <a:noFill/>
                    </a:lnB>
                  </a:tcPr>
                </a:tc>
                <a:tc>
                  <a:txBody>
                    <a:bodyPr/>
                    <a:lstStyle/>
                    <a:p>
                      <a:pPr algn="ctr" fontAlgn="b"/>
                      <a:endParaRPr lang="de-DE" sz="1800" b="0" i="0" u="none" strike="noStrike">
                        <a:solidFill>
                          <a:srgbClr val="000000"/>
                        </a:solidFill>
                        <a:effectLst/>
                        <a:latin typeface="Candara" panose="020E0502030303020204" pitchFamily="34" charset="0"/>
                      </a:endParaRPr>
                    </a:p>
                  </a:txBody>
                  <a:tcPr marL="6568" marR="6568" marT="6568" marB="0" anchor="b">
                    <a:lnL>
                      <a:noFill/>
                    </a:lnL>
                    <a:lnR>
                      <a:noFill/>
                    </a:lnR>
                    <a:lnT>
                      <a:noFill/>
                    </a:lnT>
                    <a:lnB>
                      <a:noFill/>
                    </a:lnB>
                  </a:tcPr>
                </a:tc>
                <a:tc>
                  <a:txBody>
                    <a:bodyPr/>
                    <a:lstStyle/>
                    <a:p>
                      <a:pPr algn="ctr" fontAlgn="b"/>
                      <a:endParaRPr lang="de-DE" sz="1800" b="0" i="0" u="none" strike="noStrike">
                        <a:solidFill>
                          <a:srgbClr val="000000"/>
                        </a:solidFill>
                        <a:effectLst/>
                        <a:latin typeface="Candara" panose="020E0502030303020204" pitchFamily="34" charset="0"/>
                      </a:endParaRPr>
                    </a:p>
                  </a:txBody>
                  <a:tcPr marL="6568" marR="6568" marT="6568" marB="0" anchor="b">
                    <a:lnL>
                      <a:noFill/>
                    </a:lnL>
                    <a:lnR>
                      <a:noFill/>
                    </a:lnR>
                    <a:lnT>
                      <a:noFill/>
                    </a:lnT>
                    <a:lnB>
                      <a:noFill/>
                    </a:lnB>
                  </a:tcPr>
                </a:tc>
                <a:tc>
                  <a:txBody>
                    <a:bodyPr/>
                    <a:lstStyle/>
                    <a:p>
                      <a:pPr algn="ctr" fontAlgn="b"/>
                      <a:endParaRPr lang="de-DE" sz="1800" b="0" i="0" u="none" strike="noStrike">
                        <a:solidFill>
                          <a:srgbClr val="000000"/>
                        </a:solidFill>
                        <a:effectLst/>
                        <a:latin typeface="Candara" panose="020E0502030303020204" pitchFamily="34" charset="0"/>
                      </a:endParaRPr>
                    </a:p>
                  </a:txBody>
                  <a:tcPr marL="6568" marR="6568" marT="6568" marB="0" anchor="b">
                    <a:lnL>
                      <a:noFill/>
                    </a:lnL>
                    <a:lnR>
                      <a:noFill/>
                    </a:lnR>
                    <a:lnT>
                      <a:noFill/>
                    </a:lnT>
                    <a:lnB>
                      <a:noFill/>
                    </a:lnB>
                  </a:tcPr>
                </a:tc>
                <a:tc>
                  <a:txBody>
                    <a:bodyPr/>
                    <a:lstStyle/>
                    <a:p>
                      <a:pPr algn="ctr" fontAlgn="b"/>
                      <a:endParaRPr lang="de-DE" sz="1800" b="0" i="0" u="none" strike="noStrike">
                        <a:solidFill>
                          <a:srgbClr val="000000"/>
                        </a:solidFill>
                        <a:effectLst/>
                        <a:latin typeface="Candara" panose="020E0502030303020204" pitchFamily="34" charset="0"/>
                      </a:endParaRPr>
                    </a:p>
                  </a:txBody>
                  <a:tcPr marL="6568" marR="6568" marT="6568" marB="0" anchor="b">
                    <a:lnL>
                      <a:noFill/>
                    </a:lnL>
                    <a:lnR>
                      <a:noFill/>
                    </a:lnR>
                    <a:lnT>
                      <a:noFill/>
                    </a:lnT>
                    <a:lnB>
                      <a:noFill/>
                    </a:lnB>
                  </a:tcPr>
                </a:tc>
                <a:tc>
                  <a:txBody>
                    <a:bodyPr/>
                    <a:lstStyle/>
                    <a:p>
                      <a:pPr algn="ctr" fontAlgn="b"/>
                      <a:endParaRPr lang="de-DE" sz="1800" b="0" i="0" u="none" strike="noStrike">
                        <a:solidFill>
                          <a:srgbClr val="000000"/>
                        </a:solidFill>
                        <a:effectLst/>
                        <a:latin typeface="Candara" panose="020E0502030303020204" pitchFamily="34" charset="0"/>
                      </a:endParaRPr>
                    </a:p>
                  </a:txBody>
                  <a:tcPr marL="6568" marR="6568" marT="6568" marB="0" anchor="b">
                    <a:lnL>
                      <a:noFill/>
                    </a:lnL>
                    <a:lnR>
                      <a:noFill/>
                    </a:lnR>
                    <a:lnT>
                      <a:noFill/>
                    </a:lnT>
                    <a:lnB>
                      <a:noFill/>
                    </a:lnB>
                  </a:tcPr>
                </a:tc>
                <a:tc rowSpan="2">
                  <a:txBody>
                    <a:bodyPr/>
                    <a:lstStyle/>
                    <a:p>
                      <a:pPr algn="ctr" fontAlgn="ctr"/>
                      <a:r>
                        <a:rPr lang="de-DE" sz="1800" b="0" i="0" u="none" strike="noStrike" dirty="0">
                          <a:solidFill>
                            <a:srgbClr val="FF0000"/>
                          </a:solidFill>
                          <a:effectLst/>
                          <a:latin typeface="Candara" panose="020E0502030303020204" pitchFamily="34" charset="0"/>
                        </a:rPr>
                        <a:t>- 337</a:t>
                      </a:r>
                    </a:p>
                  </a:txBody>
                  <a:tcPr marL="6568" marR="6568" marT="6568" marB="0" anchor="ctr">
                    <a:lnL>
                      <a:noFill/>
                    </a:lnL>
                    <a:lnR>
                      <a:noFill/>
                    </a:lnR>
                    <a:lnT>
                      <a:noFill/>
                    </a:lnT>
                    <a:lnB>
                      <a:noFill/>
                    </a:lnB>
                  </a:tcPr>
                </a:tc>
                <a:extLst>
                  <a:ext uri="{0D108BD9-81ED-4DB2-BD59-A6C34878D82A}">
                    <a16:rowId xmlns:a16="http://schemas.microsoft.com/office/drawing/2014/main" val="92691342"/>
                  </a:ext>
                </a:extLst>
              </a:tr>
              <a:tr h="249596">
                <a:tc>
                  <a:txBody>
                    <a:bodyPr/>
                    <a:lstStyle/>
                    <a:p>
                      <a:pPr algn="ctr" fontAlgn="b"/>
                      <a:r>
                        <a:rPr lang="de-DE" sz="1800" b="0" i="0" u="none" strike="noStrike" dirty="0">
                          <a:solidFill>
                            <a:srgbClr val="000000"/>
                          </a:solidFill>
                          <a:effectLst/>
                          <a:latin typeface="Candara" panose="020E0502030303020204" pitchFamily="34" charset="0"/>
                        </a:rPr>
                        <a:t>2021</a:t>
                      </a:r>
                    </a:p>
                  </a:txBody>
                  <a:tcPr marL="6568" marR="6568" marT="6568" marB="0" anchor="b">
                    <a:lnL>
                      <a:noFill/>
                    </a:lnL>
                    <a:lnR>
                      <a:noFill/>
                    </a:lnR>
                    <a:lnT>
                      <a:noFill/>
                    </a:lnT>
                    <a:lnB>
                      <a:noFill/>
                    </a:lnB>
                  </a:tcPr>
                </a:tc>
                <a:tc>
                  <a:txBody>
                    <a:bodyPr/>
                    <a:lstStyle/>
                    <a:p>
                      <a:pPr algn="ctr" fontAlgn="b"/>
                      <a:r>
                        <a:rPr lang="de-DE" sz="1800" b="0" i="0" u="none" strike="noStrike">
                          <a:solidFill>
                            <a:srgbClr val="000000"/>
                          </a:solidFill>
                          <a:effectLst/>
                          <a:latin typeface="Candara" panose="020E0502030303020204" pitchFamily="34" charset="0"/>
                        </a:rPr>
                        <a:t>m 0-18</a:t>
                      </a:r>
                    </a:p>
                  </a:txBody>
                  <a:tcPr marL="6568" marR="6568" marT="6568" marB="0" anchor="b">
                    <a:lnL>
                      <a:noFill/>
                    </a:lnL>
                    <a:lnR>
                      <a:noFill/>
                    </a:lnR>
                    <a:lnT>
                      <a:noFill/>
                    </a:lnT>
                    <a:lnB>
                      <a:noFill/>
                    </a:lnB>
                  </a:tcPr>
                </a:tc>
                <a:tc>
                  <a:txBody>
                    <a:bodyPr/>
                    <a:lstStyle/>
                    <a:p>
                      <a:pPr algn="ctr" fontAlgn="b"/>
                      <a:endParaRPr lang="de-DE" sz="1800" b="0" i="0" u="none" strike="noStrike">
                        <a:solidFill>
                          <a:srgbClr val="000000"/>
                        </a:solidFill>
                        <a:effectLst/>
                        <a:latin typeface="Candara" panose="020E0502030303020204" pitchFamily="34" charset="0"/>
                      </a:endParaRPr>
                    </a:p>
                  </a:txBody>
                  <a:tcPr marL="6568" marR="6568" marT="6568" marB="0" anchor="b">
                    <a:lnL>
                      <a:noFill/>
                    </a:lnL>
                    <a:lnR>
                      <a:noFill/>
                    </a:lnR>
                    <a:lnT>
                      <a:noFill/>
                    </a:lnT>
                    <a:lnB>
                      <a:noFill/>
                    </a:lnB>
                  </a:tcPr>
                </a:tc>
                <a:tc>
                  <a:txBody>
                    <a:bodyPr/>
                    <a:lstStyle/>
                    <a:p>
                      <a:pPr algn="ctr" fontAlgn="b"/>
                      <a:r>
                        <a:rPr lang="de-DE" sz="1800" b="0" i="0" u="none" strike="noStrike">
                          <a:solidFill>
                            <a:srgbClr val="000000"/>
                          </a:solidFill>
                          <a:effectLst/>
                          <a:latin typeface="Candara" panose="020E0502030303020204" pitchFamily="34" charset="0"/>
                        </a:rPr>
                        <a:t>w 0-18</a:t>
                      </a:r>
                    </a:p>
                  </a:txBody>
                  <a:tcPr marL="6568" marR="6568" marT="6568" marB="0" anchor="b">
                    <a:lnL>
                      <a:noFill/>
                    </a:lnL>
                    <a:lnR>
                      <a:noFill/>
                    </a:lnR>
                    <a:lnT>
                      <a:noFill/>
                    </a:lnT>
                    <a:lnB>
                      <a:noFill/>
                    </a:lnB>
                  </a:tcPr>
                </a:tc>
                <a:tc>
                  <a:txBody>
                    <a:bodyPr/>
                    <a:lstStyle/>
                    <a:p>
                      <a:pPr algn="ctr" fontAlgn="b"/>
                      <a:endParaRPr lang="de-DE" sz="1800" b="0" i="0" u="none" strike="noStrike" dirty="0">
                        <a:solidFill>
                          <a:srgbClr val="000000"/>
                        </a:solidFill>
                        <a:effectLst/>
                        <a:latin typeface="Candara" panose="020E0502030303020204" pitchFamily="34" charset="0"/>
                      </a:endParaRPr>
                    </a:p>
                  </a:txBody>
                  <a:tcPr marL="6568" marR="6568" marT="6568" marB="0" anchor="b">
                    <a:lnL>
                      <a:noFill/>
                    </a:lnL>
                    <a:lnR>
                      <a:noFill/>
                    </a:lnR>
                    <a:lnT>
                      <a:noFill/>
                    </a:lnT>
                    <a:lnB>
                      <a:noFill/>
                    </a:lnB>
                  </a:tcPr>
                </a:tc>
                <a:tc>
                  <a:txBody>
                    <a:bodyPr/>
                    <a:lstStyle/>
                    <a:p>
                      <a:pPr algn="ctr" fontAlgn="b"/>
                      <a:r>
                        <a:rPr lang="de-DE" sz="1800" b="0" i="0" u="none" strike="noStrike">
                          <a:solidFill>
                            <a:srgbClr val="000000"/>
                          </a:solidFill>
                          <a:effectLst/>
                          <a:latin typeface="Candara" panose="020E0502030303020204" pitchFamily="34" charset="0"/>
                        </a:rPr>
                        <a:t>m 19-26</a:t>
                      </a:r>
                    </a:p>
                  </a:txBody>
                  <a:tcPr marL="6568" marR="6568" marT="6568" marB="0" anchor="b">
                    <a:lnL>
                      <a:noFill/>
                    </a:lnL>
                    <a:lnR>
                      <a:noFill/>
                    </a:lnR>
                    <a:lnT>
                      <a:noFill/>
                    </a:lnT>
                    <a:lnB>
                      <a:noFill/>
                    </a:lnB>
                  </a:tcPr>
                </a:tc>
                <a:tc>
                  <a:txBody>
                    <a:bodyPr/>
                    <a:lstStyle/>
                    <a:p>
                      <a:pPr algn="ctr" fontAlgn="b"/>
                      <a:r>
                        <a:rPr lang="de-DE" sz="1800" b="0" i="0" u="none" strike="noStrike">
                          <a:solidFill>
                            <a:srgbClr val="000000"/>
                          </a:solidFill>
                          <a:effectLst/>
                          <a:latin typeface="Candara" panose="020E0502030303020204" pitchFamily="34" charset="0"/>
                        </a:rPr>
                        <a:t>w 19 - 26</a:t>
                      </a:r>
                    </a:p>
                  </a:txBody>
                  <a:tcPr marL="6568" marR="6568" marT="6568" marB="0" anchor="b">
                    <a:lnL>
                      <a:noFill/>
                    </a:lnL>
                    <a:lnR>
                      <a:noFill/>
                    </a:lnR>
                    <a:lnT>
                      <a:noFill/>
                    </a:lnT>
                    <a:lnB>
                      <a:noFill/>
                    </a:lnB>
                  </a:tcPr>
                </a:tc>
                <a:tc>
                  <a:txBody>
                    <a:bodyPr/>
                    <a:lstStyle/>
                    <a:p>
                      <a:pPr algn="ctr" fontAlgn="b"/>
                      <a:endParaRPr lang="de-DE" sz="1800" b="0" i="0" u="none" strike="noStrike">
                        <a:solidFill>
                          <a:srgbClr val="000000"/>
                        </a:solidFill>
                        <a:effectLst/>
                        <a:latin typeface="Candara" panose="020E0502030303020204" pitchFamily="34" charset="0"/>
                      </a:endParaRPr>
                    </a:p>
                  </a:txBody>
                  <a:tcPr marL="6568" marR="6568" marT="6568" marB="0" anchor="b">
                    <a:lnL>
                      <a:noFill/>
                    </a:lnL>
                    <a:lnR>
                      <a:noFill/>
                    </a:lnR>
                    <a:lnT>
                      <a:noFill/>
                    </a:lnT>
                    <a:lnB>
                      <a:noFill/>
                    </a:lnB>
                  </a:tcPr>
                </a:tc>
                <a:tc>
                  <a:txBody>
                    <a:bodyPr/>
                    <a:lstStyle/>
                    <a:p>
                      <a:pPr algn="ctr" fontAlgn="b"/>
                      <a:r>
                        <a:rPr lang="de-DE" sz="1800" b="0" i="0" u="none" strike="noStrike">
                          <a:solidFill>
                            <a:srgbClr val="000000"/>
                          </a:solidFill>
                          <a:effectLst/>
                          <a:latin typeface="Candara" panose="020E0502030303020204" pitchFamily="34" charset="0"/>
                        </a:rPr>
                        <a:t>m 19 -</a:t>
                      </a:r>
                    </a:p>
                  </a:txBody>
                  <a:tcPr marL="6568" marR="6568" marT="6568" marB="0" anchor="b">
                    <a:lnL>
                      <a:noFill/>
                    </a:lnL>
                    <a:lnR>
                      <a:noFill/>
                    </a:lnR>
                    <a:lnT>
                      <a:noFill/>
                    </a:lnT>
                    <a:lnB>
                      <a:noFill/>
                    </a:lnB>
                  </a:tcPr>
                </a:tc>
                <a:tc>
                  <a:txBody>
                    <a:bodyPr/>
                    <a:lstStyle/>
                    <a:p>
                      <a:pPr algn="ctr" fontAlgn="b"/>
                      <a:endParaRPr lang="de-DE" sz="1800" b="0" i="0" u="none" strike="noStrike">
                        <a:solidFill>
                          <a:srgbClr val="000000"/>
                        </a:solidFill>
                        <a:effectLst/>
                        <a:latin typeface="Candara" panose="020E0502030303020204" pitchFamily="34" charset="0"/>
                      </a:endParaRPr>
                    </a:p>
                  </a:txBody>
                  <a:tcPr marL="6568" marR="6568" marT="6568" marB="0" anchor="b">
                    <a:lnL>
                      <a:noFill/>
                    </a:lnL>
                    <a:lnR>
                      <a:noFill/>
                    </a:lnR>
                    <a:lnT>
                      <a:noFill/>
                    </a:lnT>
                    <a:lnB>
                      <a:noFill/>
                    </a:lnB>
                  </a:tcPr>
                </a:tc>
                <a:tc>
                  <a:txBody>
                    <a:bodyPr/>
                    <a:lstStyle/>
                    <a:p>
                      <a:pPr algn="ctr" fontAlgn="b"/>
                      <a:r>
                        <a:rPr lang="de-DE" sz="1800" b="0" i="0" u="none" strike="noStrike">
                          <a:solidFill>
                            <a:srgbClr val="000000"/>
                          </a:solidFill>
                          <a:effectLst/>
                          <a:latin typeface="Candara" panose="020E0502030303020204" pitchFamily="34" charset="0"/>
                        </a:rPr>
                        <a:t>w 19-</a:t>
                      </a:r>
                    </a:p>
                  </a:txBody>
                  <a:tcPr marL="6568" marR="6568" marT="6568" marB="0" anchor="b">
                    <a:lnL>
                      <a:noFill/>
                    </a:lnL>
                    <a:lnR>
                      <a:noFill/>
                    </a:lnR>
                    <a:lnT>
                      <a:noFill/>
                    </a:lnT>
                    <a:lnB>
                      <a:noFill/>
                    </a:lnB>
                  </a:tcPr>
                </a:tc>
                <a:tc>
                  <a:txBody>
                    <a:bodyPr/>
                    <a:lstStyle/>
                    <a:p>
                      <a:pPr algn="ctr" fontAlgn="b"/>
                      <a:endParaRPr lang="de-DE" sz="1800" b="0" i="0" u="none" strike="noStrike">
                        <a:solidFill>
                          <a:srgbClr val="000000"/>
                        </a:solidFill>
                        <a:effectLst/>
                        <a:latin typeface="Candara" panose="020E0502030303020204" pitchFamily="34" charset="0"/>
                      </a:endParaRPr>
                    </a:p>
                  </a:txBody>
                  <a:tcPr marL="6568" marR="6568" marT="6568" marB="0" anchor="b">
                    <a:lnL>
                      <a:noFill/>
                    </a:lnL>
                    <a:lnR>
                      <a:noFill/>
                    </a:lnR>
                    <a:lnT>
                      <a:noFill/>
                    </a:lnT>
                    <a:lnB>
                      <a:noFill/>
                    </a:lnB>
                  </a:tcPr>
                </a:tc>
                <a:tc>
                  <a:txBody>
                    <a:bodyPr/>
                    <a:lstStyle/>
                    <a:p>
                      <a:pPr algn="ctr" fontAlgn="b"/>
                      <a:endParaRPr lang="de-DE" sz="1800" b="0" i="0" u="none" strike="noStrike">
                        <a:solidFill>
                          <a:srgbClr val="000000"/>
                        </a:solidFill>
                        <a:effectLst/>
                        <a:latin typeface="Candara" panose="020E0502030303020204" pitchFamily="34" charset="0"/>
                      </a:endParaRPr>
                    </a:p>
                  </a:txBody>
                  <a:tcPr marL="6568" marR="6568" marT="6568" marB="0" anchor="b">
                    <a:lnL>
                      <a:noFill/>
                    </a:lnL>
                    <a:lnR>
                      <a:noFill/>
                    </a:lnR>
                    <a:lnT>
                      <a:noFill/>
                    </a:lnT>
                    <a:lnB>
                      <a:noFill/>
                    </a:lnB>
                  </a:tcPr>
                </a:tc>
                <a:tc vMerge="1">
                  <a:txBody>
                    <a:bodyPr/>
                    <a:lstStyle/>
                    <a:p>
                      <a:endParaRPr lang="de-DE"/>
                    </a:p>
                  </a:txBody>
                  <a:tcPr/>
                </a:tc>
                <a:extLst>
                  <a:ext uri="{0D108BD9-81ED-4DB2-BD59-A6C34878D82A}">
                    <a16:rowId xmlns:a16="http://schemas.microsoft.com/office/drawing/2014/main" val="1214579509"/>
                  </a:ext>
                </a:extLst>
              </a:tr>
              <a:tr h="249596">
                <a:tc>
                  <a:txBody>
                    <a:bodyPr/>
                    <a:lstStyle/>
                    <a:p>
                      <a:pPr algn="l" fontAlgn="b"/>
                      <a:endParaRPr lang="de-DE" sz="1800" b="0" i="0" u="none" strike="noStrike" dirty="0">
                        <a:solidFill>
                          <a:srgbClr val="000000"/>
                        </a:solidFill>
                        <a:effectLst/>
                        <a:latin typeface="Candara" panose="020E0502030303020204" pitchFamily="34" charset="0"/>
                      </a:endParaRPr>
                    </a:p>
                  </a:txBody>
                  <a:tcPr marL="6568" marR="6568" marT="6568" marB="0" anchor="b">
                    <a:lnL>
                      <a:noFill/>
                    </a:lnL>
                    <a:lnR>
                      <a:noFill/>
                    </a:lnR>
                    <a:lnT>
                      <a:noFill/>
                    </a:lnT>
                    <a:lnB>
                      <a:noFill/>
                    </a:lnB>
                  </a:tcPr>
                </a:tc>
                <a:tc>
                  <a:txBody>
                    <a:bodyPr/>
                    <a:lstStyle/>
                    <a:p>
                      <a:pPr algn="ctr" fontAlgn="b"/>
                      <a:r>
                        <a:rPr lang="de-DE" sz="1800" b="0" i="0" u="none" strike="noStrike" dirty="0">
                          <a:solidFill>
                            <a:srgbClr val="000000"/>
                          </a:solidFill>
                          <a:effectLst/>
                          <a:latin typeface="Candara" panose="020E0502030303020204" pitchFamily="34" charset="0"/>
                        </a:rPr>
                        <a:t>2901</a:t>
                      </a:r>
                    </a:p>
                  </a:txBody>
                  <a:tcPr marL="6568" marR="6568" marT="6568" marB="0" anchor="b">
                    <a:lnL>
                      <a:noFill/>
                    </a:lnL>
                    <a:lnR>
                      <a:noFill/>
                    </a:lnR>
                    <a:lnT>
                      <a:noFill/>
                    </a:lnT>
                    <a:lnB>
                      <a:noFill/>
                    </a:lnB>
                  </a:tcPr>
                </a:tc>
                <a:tc>
                  <a:txBody>
                    <a:bodyPr/>
                    <a:lstStyle/>
                    <a:p>
                      <a:pPr algn="ctr" fontAlgn="b"/>
                      <a:endParaRPr lang="de-DE" sz="1800" b="0" i="0" u="none" strike="noStrike" dirty="0">
                        <a:solidFill>
                          <a:srgbClr val="000000"/>
                        </a:solidFill>
                        <a:effectLst/>
                        <a:latin typeface="Candara" panose="020E0502030303020204" pitchFamily="34" charset="0"/>
                      </a:endParaRPr>
                    </a:p>
                  </a:txBody>
                  <a:tcPr marL="6568" marR="6568" marT="6568" marB="0" anchor="b">
                    <a:lnL>
                      <a:noFill/>
                    </a:lnL>
                    <a:lnR>
                      <a:noFill/>
                    </a:lnR>
                    <a:lnT>
                      <a:noFill/>
                    </a:lnT>
                    <a:lnB>
                      <a:noFill/>
                    </a:lnB>
                  </a:tcPr>
                </a:tc>
                <a:tc>
                  <a:txBody>
                    <a:bodyPr/>
                    <a:lstStyle/>
                    <a:p>
                      <a:pPr algn="ctr" fontAlgn="b"/>
                      <a:r>
                        <a:rPr lang="de-DE" sz="1800" b="0" i="0" u="none" strike="noStrike" dirty="0">
                          <a:solidFill>
                            <a:srgbClr val="000000"/>
                          </a:solidFill>
                          <a:effectLst/>
                          <a:latin typeface="Candara" panose="020E0502030303020204" pitchFamily="34" charset="0"/>
                        </a:rPr>
                        <a:t>2702</a:t>
                      </a:r>
                    </a:p>
                  </a:txBody>
                  <a:tcPr marL="6568" marR="6568" marT="6568" marB="0" anchor="b">
                    <a:lnL>
                      <a:noFill/>
                    </a:lnL>
                    <a:lnR>
                      <a:noFill/>
                    </a:lnR>
                    <a:lnT>
                      <a:noFill/>
                    </a:lnT>
                    <a:lnB>
                      <a:noFill/>
                    </a:lnB>
                  </a:tcPr>
                </a:tc>
                <a:tc>
                  <a:txBody>
                    <a:bodyPr/>
                    <a:lstStyle/>
                    <a:p>
                      <a:pPr algn="ctr" fontAlgn="b"/>
                      <a:endParaRPr lang="de-DE" sz="1800" b="0" i="0" u="none" strike="noStrike" dirty="0">
                        <a:solidFill>
                          <a:srgbClr val="000000"/>
                        </a:solidFill>
                        <a:effectLst/>
                        <a:latin typeface="Candara" panose="020E0502030303020204" pitchFamily="34" charset="0"/>
                      </a:endParaRPr>
                    </a:p>
                  </a:txBody>
                  <a:tcPr marL="6568" marR="6568" marT="6568" marB="0" anchor="b">
                    <a:lnL>
                      <a:noFill/>
                    </a:lnL>
                    <a:lnR>
                      <a:noFill/>
                    </a:lnR>
                    <a:lnT>
                      <a:noFill/>
                    </a:lnT>
                    <a:lnB>
                      <a:noFill/>
                    </a:lnB>
                  </a:tcPr>
                </a:tc>
                <a:tc>
                  <a:txBody>
                    <a:bodyPr/>
                    <a:lstStyle/>
                    <a:p>
                      <a:pPr algn="ctr" fontAlgn="b"/>
                      <a:r>
                        <a:rPr lang="de-DE" sz="1800" b="0" i="0" u="none" strike="noStrike" dirty="0">
                          <a:solidFill>
                            <a:srgbClr val="000000"/>
                          </a:solidFill>
                          <a:effectLst/>
                          <a:latin typeface="Candara" panose="020E0502030303020204" pitchFamily="34" charset="0"/>
                        </a:rPr>
                        <a:t>690</a:t>
                      </a:r>
                    </a:p>
                  </a:txBody>
                  <a:tcPr marL="6568" marR="6568" marT="6568" marB="0" anchor="b">
                    <a:lnL>
                      <a:noFill/>
                    </a:lnL>
                    <a:lnR>
                      <a:noFill/>
                    </a:lnR>
                    <a:lnT>
                      <a:noFill/>
                    </a:lnT>
                    <a:lnB>
                      <a:noFill/>
                    </a:lnB>
                  </a:tcPr>
                </a:tc>
                <a:tc>
                  <a:txBody>
                    <a:bodyPr/>
                    <a:lstStyle/>
                    <a:p>
                      <a:pPr algn="ctr" fontAlgn="b"/>
                      <a:r>
                        <a:rPr lang="de-DE" sz="1800" b="0" i="0" u="none" strike="noStrike" dirty="0">
                          <a:solidFill>
                            <a:srgbClr val="000000"/>
                          </a:solidFill>
                          <a:effectLst/>
                          <a:latin typeface="Candara" panose="020E0502030303020204" pitchFamily="34" charset="0"/>
                        </a:rPr>
                        <a:t>499</a:t>
                      </a:r>
                    </a:p>
                  </a:txBody>
                  <a:tcPr marL="6568" marR="6568" marT="6568" marB="0" anchor="b">
                    <a:lnL>
                      <a:noFill/>
                    </a:lnL>
                    <a:lnR>
                      <a:noFill/>
                    </a:lnR>
                    <a:lnT>
                      <a:noFill/>
                    </a:lnT>
                    <a:lnB>
                      <a:noFill/>
                    </a:lnB>
                  </a:tcPr>
                </a:tc>
                <a:tc>
                  <a:txBody>
                    <a:bodyPr/>
                    <a:lstStyle/>
                    <a:p>
                      <a:pPr algn="ctr" fontAlgn="b"/>
                      <a:endParaRPr lang="de-DE" sz="1800" b="0" i="0" u="none" strike="noStrike" dirty="0">
                        <a:solidFill>
                          <a:srgbClr val="000000"/>
                        </a:solidFill>
                        <a:effectLst/>
                        <a:latin typeface="Candara" panose="020E0502030303020204" pitchFamily="34" charset="0"/>
                      </a:endParaRPr>
                    </a:p>
                  </a:txBody>
                  <a:tcPr marL="6568" marR="6568" marT="6568" marB="0" anchor="b">
                    <a:lnL>
                      <a:noFill/>
                    </a:lnL>
                    <a:lnR>
                      <a:noFill/>
                    </a:lnR>
                    <a:lnT>
                      <a:noFill/>
                    </a:lnT>
                    <a:lnB>
                      <a:noFill/>
                    </a:lnB>
                  </a:tcPr>
                </a:tc>
                <a:tc>
                  <a:txBody>
                    <a:bodyPr/>
                    <a:lstStyle/>
                    <a:p>
                      <a:pPr algn="ctr" fontAlgn="b"/>
                      <a:r>
                        <a:rPr lang="de-DE" sz="1800" b="0" i="0" u="none" strike="noStrike" dirty="0">
                          <a:solidFill>
                            <a:srgbClr val="000000"/>
                          </a:solidFill>
                          <a:effectLst/>
                          <a:latin typeface="Candara" panose="020E0502030303020204" pitchFamily="34" charset="0"/>
                        </a:rPr>
                        <a:t>2775</a:t>
                      </a:r>
                    </a:p>
                  </a:txBody>
                  <a:tcPr marL="6568" marR="6568" marT="6568" marB="0" anchor="b">
                    <a:lnL>
                      <a:noFill/>
                    </a:lnL>
                    <a:lnR>
                      <a:noFill/>
                    </a:lnR>
                    <a:lnT>
                      <a:noFill/>
                    </a:lnT>
                    <a:lnB>
                      <a:noFill/>
                    </a:lnB>
                  </a:tcPr>
                </a:tc>
                <a:tc>
                  <a:txBody>
                    <a:bodyPr/>
                    <a:lstStyle/>
                    <a:p>
                      <a:pPr algn="ctr" fontAlgn="b"/>
                      <a:endParaRPr lang="de-DE" sz="1800" b="0" i="0" u="none" strike="noStrike" dirty="0">
                        <a:solidFill>
                          <a:srgbClr val="000000"/>
                        </a:solidFill>
                        <a:effectLst/>
                        <a:latin typeface="Candara" panose="020E0502030303020204" pitchFamily="34" charset="0"/>
                      </a:endParaRPr>
                    </a:p>
                  </a:txBody>
                  <a:tcPr marL="6568" marR="6568" marT="6568" marB="0" anchor="b">
                    <a:lnL>
                      <a:noFill/>
                    </a:lnL>
                    <a:lnR>
                      <a:noFill/>
                    </a:lnR>
                    <a:lnT>
                      <a:noFill/>
                    </a:lnT>
                    <a:lnB>
                      <a:noFill/>
                    </a:lnB>
                  </a:tcPr>
                </a:tc>
                <a:tc>
                  <a:txBody>
                    <a:bodyPr/>
                    <a:lstStyle/>
                    <a:p>
                      <a:pPr algn="ctr" fontAlgn="b"/>
                      <a:r>
                        <a:rPr lang="de-DE" sz="1800" b="0" i="0" u="none" strike="noStrike" dirty="0">
                          <a:solidFill>
                            <a:srgbClr val="000000"/>
                          </a:solidFill>
                          <a:effectLst/>
                          <a:latin typeface="Candara" panose="020E0502030303020204" pitchFamily="34" charset="0"/>
                        </a:rPr>
                        <a:t>1561</a:t>
                      </a:r>
                    </a:p>
                  </a:txBody>
                  <a:tcPr marL="6568" marR="6568" marT="6568" marB="0" anchor="b">
                    <a:lnL>
                      <a:noFill/>
                    </a:lnL>
                    <a:lnR>
                      <a:noFill/>
                    </a:lnR>
                    <a:lnT>
                      <a:noFill/>
                    </a:lnT>
                    <a:lnB>
                      <a:noFill/>
                    </a:lnB>
                  </a:tcPr>
                </a:tc>
                <a:tc>
                  <a:txBody>
                    <a:bodyPr/>
                    <a:lstStyle/>
                    <a:p>
                      <a:pPr algn="ctr" fontAlgn="b"/>
                      <a:endParaRPr lang="de-DE" sz="1800" b="0" i="0" u="none" strike="noStrike" dirty="0">
                        <a:solidFill>
                          <a:srgbClr val="000000"/>
                        </a:solidFill>
                        <a:effectLst/>
                        <a:latin typeface="Candara" panose="020E0502030303020204" pitchFamily="34" charset="0"/>
                      </a:endParaRPr>
                    </a:p>
                  </a:txBody>
                  <a:tcPr marL="6568" marR="6568" marT="6568" marB="0" anchor="b">
                    <a:lnL>
                      <a:noFill/>
                    </a:lnL>
                    <a:lnR>
                      <a:noFill/>
                    </a:lnR>
                    <a:lnT>
                      <a:noFill/>
                    </a:lnT>
                    <a:lnB>
                      <a:noFill/>
                    </a:lnB>
                  </a:tcPr>
                </a:tc>
                <a:tc>
                  <a:txBody>
                    <a:bodyPr/>
                    <a:lstStyle/>
                    <a:p>
                      <a:pPr algn="ctr" fontAlgn="b"/>
                      <a:r>
                        <a:rPr lang="de-DE" sz="1800" b="0" i="0" u="none" strike="noStrike" dirty="0">
                          <a:solidFill>
                            <a:srgbClr val="000000"/>
                          </a:solidFill>
                          <a:effectLst/>
                          <a:latin typeface="Candara" panose="020E0502030303020204" pitchFamily="34" charset="0"/>
                        </a:rPr>
                        <a:t>9939</a:t>
                      </a:r>
                    </a:p>
                  </a:txBody>
                  <a:tcPr marL="6568" marR="6568" marT="6568" marB="0" anchor="b">
                    <a:lnL>
                      <a:noFill/>
                    </a:lnL>
                    <a:lnR>
                      <a:noFill/>
                    </a:lnR>
                    <a:lnT>
                      <a:noFill/>
                    </a:lnT>
                    <a:lnB>
                      <a:noFill/>
                    </a:lnB>
                  </a:tcPr>
                </a:tc>
                <a:tc>
                  <a:txBody>
                    <a:bodyPr/>
                    <a:lstStyle/>
                    <a:p>
                      <a:pPr algn="l" fontAlgn="b"/>
                      <a:endParaRPr lang="de-DE" sz="1800" b="0" i="0" u="none" strike="noStrike" dirty="0">
                        <a:solidFill>
                          <a:srgbClr val="000000"/>
                        </a:solidFill>
                        <a:effectLst/>
                        <a:latin typeface="Candara" panose="020E0502030303020204" pitchFamily="34" charset="0"/>
                      </a:endParaRPr>
                    </a:p>
                  </a:txBody>
                  <a:tcPr marL="6568" marR="6568" marT="6568" marB="0" anchor="b">
                    <a:lnL>
                      <a:noFill/>
                    </a:lnL>
                    <a:lnR>
                      <a:noFill/>
                    </a:lnR>
                    <a:lnT>
                      <a:noFill/>
                    </a:lnT>
                    <a:lnB>
                      <a:noFill/>
                    </a:lnB>
                  </a:tcPr>
                </a:tc>
                <a:extLst>
                  <a:ext uri="{0D108BD9-81ED-4DB2-BD59-A6C34878D82A}">
                    <a16:rowId xmlns:a16="http://schemas.microsoft.com/office/drawing/2014/main" val="3036869483"/>
                  </a:ext>
                </a:extLst>
              </a:tr>
            </a:tbl>
          </a:graphicData>
        </a:graphic>
      </p:graphicFrame>
      <p:graphicFrame>
        <p:nvGraphicFramePr>
          <p:cNvPr id="3" name="Tabelle 2">
            <a:extLst>
              <a:ext uri="{FF2B5EF4-FFF2-40B4-BE49-F238E27FC236}">
                <a16:creationId xmlns:a16="http://schemas.microsoft.com/office/drawing/2014/main" id="{6683A50A-672F-034E-EE6D-2B3D9D7B693C}"/>
              </a:ext>
            </a:extLst>
          </p:cNvPr>
          <p:cNvGraphicFramePr>
            <a:graphicFrameLocks noGrp="1"/>
          </p:cNvGraphicFramePr>
          <p:nvPr>
            <p:extLst>
              <p:ext uri="{D42A27DB-BD31-4B8C-83A1-F6EECF244321}">
                <p14:modId xmlns:p14="http://schemas.microsoft.com/office/powerpoint/2010/main" val="3957766884"/>
              </p:ext>
            </p:extLst>
          </p:nvPr>
        </p:nvGraphicFramePr>
        <p:xfrm>
          <a:off x="1480848" y="4009865"/>
          <a:ext cx="9949152" cy="2247104"/>
        </p:xfrm>
        <a:graphic>
          <a:graphicData uri="http://schemas.openxmlformats.org/drawingml/2006/table">
            <a:tbl>
              <a:tblPr/>
              <a:tblGrid>
                <a:gridCol w="1298564">
                  <a:extLst>
                    <a:ext uri="{9D8B030D-6E8A-4147-A177-3AD203B41FA5}">
                      <a16:colId xmlns:a16="http://schemas.microsoft.com/office/drawing/2014/main" val="1798096789"/>
                    </a:ext>
                  </a:extLst>
                </a:gridCol>
                <a:gridCol w="683455">
                  <a:extLst>
                    <a:ext uri="{9D8B030D-6E8A-4147-A177-3AD203B41FA5}">
                      <a16:colId xmlns:a16="http://schemas.microsoft.com/office/drawing/2014/main" val="1620847781"/>
                    </a:ext>
                  </a:extLst>
                </a:gridCol>
                <a:gridCol w="519914">
                  <a:extLst>
                    <a:ext uri="{9D8B030D-6E8A-4147-A177-3AD203B41FA5}">
                      <a16:colId xmlns:a16="http://schemas.microsoft.com/office/drawing/2014/main" val="4093523297"/>
                    </a:ext>
                  </a:extLst>
                </a:gridCol>
                <a:gridCol w="673692">
                  <a:extLst>
                    <a:ext uri="{9D8B030D-6E8A-4147-A177-3AD203B41FA5}">
                      <a16:colId xmlns:a16="http://schemas.microsoft.com/office/drawing/2014/main" val="3838980866"/>
                    </a:ext>
                  </a:extLst>
                </a:gridCol>
                <a:gridCol w="644400">
                  <a:extLst>
                    <a:ext uri="{9D8B030D-6E8A-4147-A177-3AD203B41FA5}">
                      <a16:colId xmlns:a16="http://schemas.microsoft.com/office/drawing/2014/main" val="3228199090"/>
                    </a:ext>
                  </a:extLst>
                </a:gridCol>
                <a:gridCol w="783533">
                  <a:extLst>
                    <a:ext uri="{9D8B030D-6E8A-4147-A177-3AD203B41FA5}">
                      <a16:colId xmlns:a16="http://schemas.microsoft.com/office/drawing/2014/main" val="2630057744"/>
                    </a:ext>
                  </a:extLst>
                </a:gridCol>
                <a:gridCol w="871405">
                  <a:extLst>
                    <a:ext uri="{9D8B030D-6E8A-4147-A177-3AD203B41FA5}">
                      <a16:colId xmlns:a16="http://schemas.microsoft.com/office/drawing/2014/main" val="3853671599"/>
                    </a:ext>
                  </a:extLst>
                </a:gridCol>
                <a:gridCol w="644400">
                  <a:extLst>
                    <a:ext uri="{9D8B030D-6E8A-4147-A177-3AD203B41FA5}">
                      <a16:colId xmlns:a16="http://schemas.microsoft.com/office/drawing/2014/main" val="2437444972"/>
                    </a:ext>
                  </a:extLst>
                </a:gridCol>
                <a:gridCol w="615110">
                  <a:extLst>
                    <a:ext uri="{9D8B030D-6E8A-4147-A177-3AD203B41FA5}">
                      <a16:colId xmlns:a16="http://schemas.microsoft.com/office/drawing/2014/main" val="354756349"/>
                    </a:ext>
                  </a:extLst>
                </a:gridCol>
                <a:gridCol w="644400">
                  <a:extLst>
                    <a:ext uri="{9D8B030D-6E8A-4147-A177-3AD203B41FA5}">
                      <a16:colId xmlns:a16="http://schemas.microsoft.com/office/drawing/2014/main" val="3942587016"/>
                    </a:ext>
                  </a:extLst>
                </a:gridCol>
                <a:gridCol w="607787">
                  <a:extLst>
                    <a:ext uri="{9D8B030D-6E8A-4147-A177-3AD203B41FA5}">
                      <a16:colId xmlns:a16="http://schemas.microsoft.com/office/drawing/2014/main" val="2965336750"/>
                    </a:ext>
                  </a:extLst>
                </a:gridCol>
                <a:gridCol w="644400">
                  <a:extLst>
                    <a:ext uri="{9D8B030D-6E8A-4147-A177-3AD203B41FA5}">
                      <a16:colId xmlns:a16="http://schemas.microsoft.com/office/drawing/2014/main" val="3483237229"/>
                    </a:ext>
                  </a:extLst>
                </a:gridCol>
                <a:gridCol w="673692">
                  <a:extLst>
                    <a:ext uri="{9D8B030D-6E8A-4147-A177-3AD203B41FA5}">
                      <a16:colId xmlns:a16="http://schemas.microsoft.com/office/drawing/2014/main" val="3706533124"/>
                    </a:ext>
                  </a:extLst>
                </a:gridCol>
                <a:gridCol w="644400">
                  <a:extLst>
                    <a:ext uri="{9D8B030D-6E8A-4147-A177-3AD203B41FA5}">
                      <a16:colId xmlns:a16="http://schemas.microsoft.com/office/drawing/2014/main" val="885461520"/>
                    </a:ext>
                  </a:extLst>
                </a:gridCol>
              </a:tblGrid>
              <a:tr h="195595">
                <a:tc>
                  <a:txBody>
                    <a:bodyPr/>
                    <a:lstStyle/>
                    <a:p>
                      <a:pPr algn="ctr" fontAlgn="b"/>
                      <a:endParaRPr lang="de-DE" sz="1800" b="0" i="0" u="none" strike="noStrike" dirty="0">
                        <a:solidFill>
                          <a:srgbClr val="000000"/>
                        </a:solidFill>
                        <a:effectLst/>
                        <a:latin typeface="Candara" panose="020E0502030303020204" pitchFamily="34" charset="0"/>
                      </a:endParaRPr>
                    </a:p>
                  </a:txBody>
                  <a:tcPr marL="6568" marR="6568" marT="6568" marB="0" anchor="b">
                    <a:lnL>
                      <a:noFill/>
                    </a:lnL>
                    <a:lnR>
                      <a:noFill/>
                    </a:lnR>
                    <a:lnT>
                      <a:noFill/>
                    </a:lnT>
                    <a:lnB>
                      <a:noFill/>
                    </a:lnB>
                  </a:tcPr>
                </a:tc>
                <a:tc>
                  <a:txBody>
                    <a:bodyPr/>
                    <a:lstStyle/>
                    <a:p>
                      <a:pPr algn="ctr" fontAlgn="b"/>
                      <a:endParaRPr lang="de-DE" sz="1800" b="0" i="0" u="none" strike="noStrike" dirty="0">
                        <a:solidFill>
                          <a:srgbClr val="000000"/>
                        </a:solidFill>
                        <a:effectLst/>
                        <a:latin typeface="Candara" panose="020E0502030303020204" pitchFamily="34" charset="0"/>
                      </a:endParaRPr>
                    </a:p>
                  </a:txBody>
                  <a:tcPr marL="6568" marR="6568" marT="6568" marB="0" anchor="b">
                    <a:lnL>
                      <a:noFill/>
                    </a:lnL>
                    <a:lnR>
                      <a:noFill/>
                    </a:lnR>
                    <a:lnT>
                      <a:noFill/>
                    </a:lnT>
                    <a:lnB>
                      <a:noFill/>
                    </a:lnB>
                  </a:tcPr>
                </a:tc>
                <a:tc>
                  <a:txBody>
                    <a:bodyPr/>
                    <a:lstStyle/>
                    <a:p>
                      <a:pPr algn="ctr" fontAlgn="b"/>
                      <a:endParaRPr lang="de-DE" sz="1800" b="0" i="0" u="none" strike="noStrike" dirty="0">
                        <a:solidFill>
                          <a:srgbClr val="000000"/>
                        </a:solidFill>
                        <a:effectLst/>
                        <a:latin typeface="Candara" panose="020E0502030303020204" pitchFamily="34" charset="0"/>
                      </a:endParaRPr>
                    </a:p>
                  </a:txBody>
                  <a:tcPr marL="6568" marR="6568" marT="6568" marB="0" anchor="b">
                    <a:lnL>
                      <a:noFill/>
                    </a:lnL>
                    <a:lnR>
                      <a:noFill/>
                    </a:lnR>
                    <a:lnT>
                      <a:noFill/>
                    </a:lnT>
                    <a:lnB>
                      <a:noFill/>
                    </a:lnB>
                  </a:tcPr>
                </a:tc>
                <a:tc>
                  <a:txBody>
                    <a:bodyPr/>
                    <a:lstStyle/>
                    <a:p>
                      <a:pPr algn="ctr" fontAlgn="b"/>
                      <a:endParaRPr lang="de-DE" sz="1800" b="0" i="0" u="none" strike="noStrike" dirty="0">
                        <a:solidFill>
                          <a:srgbClr val="000000"/>
                        </a:solidFill>
                        <a:effectLst/>
                        <a:latin typeface="Candara" panose="020E0502030303020204" pitchFamily="34" charset="0"/>
                      </a:endParaRPr>
                    </a:p>
                  </a:txBody>
                  <a:tcPr marL="6568" marR="6568" marT="6568" marB="0" anchor="b">
                    <a:lnL>
                      <a:noFill/>
                    </a:lnL>
                    <a:lnR>
                      <a:noFill/>
                    </a:lnR>
                    <a:lnT>
                      <a:noFill/>
                    </a:lnT>
                    <a:lnB>
                      <a:noFill/>
                    </a:lnB>
                  </a:tcPr>
                </a:tc>
                <a:tc>
                  <a:txBody>
                    <a:bodyPr/>
                    <a:lstStyle/>
                    <a:p>
                      <a:pPr algn="ctr" fontAlgn="b"/>
                      <a:endParaRPr lang="de-DE" sz="1800" b="0" i="0" u="none" strike="noStrike" dirty="0">
                        <a:solidFill>
                          <a:srgbClr val="000000"/>
                        </a:solidFill>
                        <a:effectLst/>
                        <a:latin typeface="Candara" panose="020E0502030303020204" pitchFamily="34" charset="0"/>
                      </a:endParaRPr>
                    </a:p>
                  </a:txBody>
                  <a:tcPr marL="6568" marR="6568" marT="6568" marB="0" anchor="b">
                    <a:lnL>
                      <a:noFill/>
                    </a:lnL>
                    <a:lnR>
                      <a:noFill/>
                    </a:lnR>
                    <a:lnT>
                      <a:noFill/>
                    </a:lnT>
                    <a:lnB>
                      <a:noFill/>
                    </a:lnB>
                  </a:tcPr>
                </a:tc>
                <a:tc>
                  <a:txBody>
                    <a:bodyPr/>
                    <a:lstStyle/>
                    <a:p>
                      <a:pPr algn="ctr" fontAlgn="b"/>
                      <a:endParaRPr lang="de-DE" sz="1800" b="0" i="0" u="none" strike="noStrike" dirty="0">
                        <a:solidFill>
                          <a:srgbClr val="000000"/>
                        </a:solidFill>
                        <a:effectLst/>
                        <a:latin typeface="Candara" panose="020E0502030303020204" pitchFamily="34" charset="0"/>
                      </a:endParaRPr>
                    </a:p>
                  </a:txBody>
                  <a:tcPr marL="6568" marR="6568" marT="6568" marB="0" anchor="b">
                    <a:lnL>
                      <a:noFill/>
                    </a:lnL>
                    <a:lnR>
                      <a:noFill/>
                    </a:lnR>
                    <a:lnT>
                      <a:noFill/>
                    </a:lnT>
                    <a:lnB>
                      <a:noFill/>
                    </a:lnB>
                  </a:tcPr>
                </a:tc>
                <a:tc>
                  <a:txBody>
                    <a:bodyPr/>
                    <a:lstStyle/>
                    <a:p>
                      <a:pPr algn="ctr" fontAlgn="b"/>
                      <a:endParaRPr lang="de-DE" sz="1800" b="0" i="0" u="none" strike="noStrike" dirty="0">
                        <a:solidFill>
                          <a:srgbClr val="000000"/>
                        </a:solidFill>
                        <a:effectLst/>
                        <a:latin typeface="Candara" panose="020E0502030303020204" pitchFamily="34" charset="0"/>
                      </a:endParaRPr>
                    </a:p>
                  </a:txBody>
                  <a:tcPr marL="6568" marR="6568" marT="6568" marB="0" anchor="b">
                    <a:lnL>
                      <a:noFill/>
                    </a:lnL>
                    <a:lnR>
                      <a:noFill/>
                    </a:lnR>
                    <a:lnT>
                      <a:noFill/>
                    </a:lnT>
                    <a:lnB>
                      <a:noFill/>
                    </a:lnB>
                  </a:tcPr>
                </a:tc>
                <a:tc>
                  <a:txBody>
                    <a:bodyPr/>
                    <a:lstStyle/>
                    <a:p>
                      <a:pPr algn="ctr" fontAlgn="b"/>
                      <a:endParaRPr lang="de-DE" sz="1800" b="0" i="0" u="none" strike="noStrike" dirty="0">
                        <a:solidFill>
                          <a:srgbClr val="000000"/>
                        </a:solidFill>
                        <a:effectLst/>
                        <a:latin typeface="Candara" panose="020E0502030303020204" pitchFamily="34" charset="0"/>
                      </a:endParaRPr>
                    </a:p>
                  </a:txBody>
                  <a:tcPr marL="6568" marR="6568" marT="6568" marB="0" anchor="b">
                    <a:lnL>
                      <a:noFill/>
                    </a:lnL>
                    <a:lnR>
                      <a:noFill/>
                    </a:lnR>
                    <a:lnT>
                      <a:noFill/>
                    </a:lnT>
                    <a:lnB>
                      <a:noFill/>
                    </a:lnB>
                  </a:tcPr>
                </a:tc>
                <a:tc>
                  <a:txBody>
                    <a:bodyPr/>
                    <a:lstStyle/>
                    <a:p>
                      <a:pPr algn="ctr" fontAlgn="b"/>
                      <a:endParaRPr lang="de-DE" sz="1800" b="0" i="0" u="none" strike="noStrike" dirty="0">
                        <a:solidFill>
                          <a:srgbClr val="000000"/>
                        </a:solidFill>
                        <a:effectLst/>
                        <a:latin typeface="Candara" panose="020E0502030303020204" pitchFamily="34" charset="0"/>
                      </a:endParaRPr>
                    </a:p>
                  </a:txBody>
                  <a:tcPr marL="6568" marR="6568" marT="6568" marB="0" anchor="b">
                    <a:lnL>
                      <a:noFill/>
                    </a:lnL>
                    <a:lnR>
                      <a:noFill/>
                    </a:lnR>
                    <a:lnT>
                      <a:noFill/>
                    </a:lnT>
                    <a:lnB>
                      <a:noFill/>
                    </a:lnB>
                  </a:tcPr>
                </a:tc>
                <a:tc>
                  <a:txBody>
                    <a:bodyPr/>
                    <a:lstStyle/>
                    <a:p>
                      <a:pPr algn="ctr" fontAlgn="b"/>
                      <a:endParaRPr lang="de-DE" sz="1800" b="0" i="0" u="none" strike="noStrike" dirty="0">
                        <a:solidFill>
                          <a:srgbClr val="000000"/>
                        </a:solidFill>
                        <a:effectLst/>
                        <a:latin typeface="Candara" panose="020E0502030303020204" pitchFamily="34" charset="0"/>
                      </a:endParaRPr>
                    </a:p>
                  </a:txBody>
                  <a:tcPr marL="6568" marR="6568" marT="6568" marB="0" anchor="b">
                    <a:lnL>
                      <a:noFill/>
                    </a:lnL>
                    <a:lnR>
                      <a:noFill/>
                    </a:lnR>
                    <a:lnT>
                      <a:noFill/>
                    </a:lnT>
                    <a:lnB>
                      <a:noFill/>
                    </a:lnB>
                  </a:tcPr>
                </a:tc>
                <a:tc>
                  <a:txBody>
                    <a:bodyPr/>
                    <a:lstStyle/>
                    <a:p>
                      <a:pPr algn="ctr" fontAlgn="b"/>
                      <a:endParaRPr lang="de-DE" sz="1800" b="0" i="0" u="none" strike="noStrike" dirty="0">
                        <a:solidFill>
                          <a:srgbClr val="000000"/>
                        </a:solidFill>
                        <a:effectLst/>
                        <a:latin typeface="Candara" panose="020E0502030303020204" pitchFamily="34" charset="0"/>
                      </a:endParaRPr>
                    </a:p>
                  </a:txBody>
                  <a:tcPr marL="6568" marR="6568" marT="6568" marB="0" anchor="b">
                    <a:lnL>
                      <a:noFill/>
                    </a:lnL>
                    <a:lnR>
                      <a:noFill/>
                    </a:lnR>
                    <a:lnT>
                      <a:noFill/>
                    </a:lnT>
                    <a:lnB>
                      <a:noFill/>
                    </a:lnB>
                  </a:tcPr>
                </a:tc>
                <a:tc>
                  <a:txBody>
                    <a:bodyPr/>
                    <a:lstStyle/>
                    <a:p>
                      <a:pPr algn="ctr" fontAlgn="b"/>
                      <a:endParaRPr lang="de-DE" sz="1800" b="0" i="0" u="none" strike="noStrike" dirty="0">
                        <a:solidFill>
                          <a:srgbClr val="000000"/>
                        </a:solidFill>
                        <a:effectLst/>
                        <a:latin typeface="Candara" panose="020E0502030303020204" pitchFamily="34" charset="0"/>
                      </a:endParaRPr>
                    </a:p>
                  </a:txBody>
                  <a:tcPr marL="6568" marR="6568" marT="6568" marB="0" anchor="b">
                    <a:lnL>
                      <a:noFill/>
                    </a:lnL>
                    <a:lnR>
                      <a:noFill/>
                    </a:lnR>
                    <a:lnT>
                      <a:noFill/>
                    </a:lnT>
                    <a:lnB>
                      <a:noFill/>
                    </a:lnB>
                  </a:tcPr>
                </a:tc>
                <a:tc>
                  <a:txBody>
                    <a:bodyPr/>
                    <a:lstStyle/>
                    <a:p>
                      <a:pPr algn="ctr" fontAlgn="b"/>
                      <a:endParaRPr lang="de-DE" sz="1800" b="0" i="0" u="none" strike="noStrike" dirty="0">
                        <a:solidFill>
                          <a:srgbClr val="000000"/>
                        </a:solidFill>
                        <a:effectLst/>
                        <a:latin typeface="Candara" panose="020E0502030303020204" pitchFamily="34" charset="0"/>
                      </a:endParaRPr>
                    </a:p>
                  </a:txBody>
                  <a:tcPr marL="6568" marR="6568" marT="6568" marB="0" anchor="b">
                    <a:lnL>
                      <a:noFill/>
                    </a:lnL>
                    <a:lnR>
                      <a:noFill/>
                    </a:lnR>
                    <a:lnT>
                      <a:noFill/>
                    </a:lnT>
                    <a:lnB>
                      <a:noFill/>
                    </a:lnB>
                  </a:tcPr>
                </a:tc>
                <a:tc>
                  <a:txBody>
                    <a:bodyPr/>
                    <a:lstStyle/>
                    <a:p>
                      <a:pPr algn="l" fontAlgn="b"/>
                      <a:r>
                        <a:rPr lang="de-DE" sz="1800" b="0" i="0" u="none" strike="noStrike" dirty="0">
                          <a:solidFill>
                            <a:srgbClr val="00B050"/>
                          </a:solidFill>
                          <a:effectLst/>
                          <a:latin typeface="Candara" panose="020E0502030303020204" pitchFamily="34" charset="0"/>
                        </a:rPr>
                        <a:t>+ 398</a:t>
                      </a:r>
                    </a:p>
                  </a:txBody>
                  <a:tcPr marL="6568" marR="6568" marT="6568" marB="0" anchor="b">
                    <a:lnL>
                      <a:noFill/>
                    </a:lnL>
                    <a:lnR>
                      <a:noFill/>
                    </a:lnR>
                    <a:lnT>
                      <a:noFill/>
                    </a:lnT>
                    <a:lnB>
                      <a:noFill/>
                    </a:lnB>
                  </a:tcPr>
                </a:tc>
                <a:extLst>
                  <a:ext uri="{0D108BD9-81ED-4DB2-BD59-A6C34878D82A}">
                    <a16:rowId xmlns:a16="http://schemas.microsoft.com/office/drawing/2014/main" val="978498947"/>
                  </a:ext>
                </a:extLst>
              </a:tr>
              <a:tr h="195595">
                <a:tc>
                  <a:txBody>
                    <a:bodyPr/>
                    <a:lstStyle/>
                    <a:p>
                      <a:pPr algn="ctr" fontAlgn="b"/>
                      <a:r>
                        <a:rPr lang="de-DE" sz="1800" b="0" i="0" u="none" strike="noStrike" dirty="0">
                          <a:solidFill>
                            <a:srgbClr val="000000"/>
                          </a:solidFill>
                          <a:effectLst/>
                          <a:latin typeface="Candara" panose="020E0502030303020204" pitchFamily="34" charset="0"/>
                        </a:rPr>
                        <a:t>2022</a:t>
                      </a:r>
                    </a:p>
                  </a:txBody>
                  <a:tcPr marL="6568" marR="6568" marT="6568" marB="0" anchor="b">
                    <a:lnL>
                      <a:noFill/>
                    </a:lnL>
                    <a:lnR>
                      <a:noFill/>
                    </a:lnR>
                    <a:lnT>
                      <a:noFill/>
                    </a:lnT>
                    <a:lnB>
                      <a:noFill/>
                    </a:lnB>
                  </a:tcPr>
                </a:tc>
                <a:tc>
                  <a:txBody>
                    <a:bodyPr/>
                    <a:lstStyle/>
                    <a:p>
                      <a:pPr algn="ctr" fontAlgn="b"/>
                      <a:endParaRPr lang="de-DE" sz="1800" b="0" i="0" u="none" strike="noStrike" dirty="0">
                        <a:solidFill>
                          <a:srgbClr val="000000"/>
                        </a:solidFill>
                        <a:effectLst/>
                        <a:latin typeface="Candara" panose="020E0502030303020204" pitchFamily="34" charset="0"/>
                      </a:endParaRPr>
                    </a:p>
                  </a:txBody>
                  <a:tcPr marL="6568" marR="6568" marT="6568" marB="0" anchor="b">
                    <a:lnL>
                      <a:noFill/>
                    </a:lnL>
                    <a:lnR>
                      <a:noFill/>
                    </a:lnR>
                    <a:lnT>
                      <a:noFill/>
                    </a:lnT>
                    <a:lnB>
                      <a:noFill/>
                    </a:lnB>
                  </a:tcPr>
                </a:tc>
                <a:tc>
                  <a:txBody>
                    <a:bodyPr/>
                    <a:lstStyle/>
                    <a:p>
                      <a:pPr algn="ctr" fontAlgn="b"/>
                      <a:endParaRPr lang="de-DE" sz="1800" b="0" i="0" u="none" strike="noStrike">
                        <a:solidFill>
                          <a:srgbClr val="000000"/>
                        </a:solidFill>
                        <a:effectLst/>
                        <a:latin typeface="Candara" panose="020E0502030303020204" pitchFamily="34" charset="0"/>
                      </a:endParaRPr>
                    </a:p>
                  </a:txBody>
                  <a:tcPr marL="6568" marR="6568" marT="6568" marB="0" anchor="b">
                    <a:lnL>
                      <a:noFill/>
                    </a:lnL>
                    <a:lnR>
                      <a:noFill/>
                    </a:lnR>
                    <a:lnT>
                      <a:noFill/>
                    </a:lnT>
                    <a:lnB>
                      <a:noFill/>
                    </a:lnB>
                  </a:tcPr>
                </a:tc>
                <a:tc>
                  <a:txBody>
                    <a:bodyPr/>
                    <a:lstStyle/>
                    <a:p>
                      <a:pPr algn="ctr" fontAlgn="b"/>
                      <a:endParaRPr lang="de-DE" sz="1800" b="0" i="0" u="none" strike="noStrike">
                        <a:solidFill>
                          <a:srgbClr val="000000"/>
                        </a:solidFill>
                        <a:effectLst/>
                        <a:latin typeface="Candara" panose="020E0502030303020204" pitchFamily="34" charset="0"/>
                      </a:endParaRPr>
                    </a:p>
                  </a:txBody>
                  <a:tcPr marL="6568" marR="6568" marT="6568" marB="0" anchor="b">
                    <a:lnL>
                      <a:noFill/>
                    </a:lnL>
                    <a:lnR>
                      <a:noFill/>
                    </a:lnR>
                    <a:lnT>
                      <a:noFill/>
                    </a:lnT>
                    <a:lnB>
                      <a:noFill/>
                    </a:lnB>
                  </a:tcPr>
                </a:tc>
                <a:tc>
                  <a:txBody>
                    <a:bodyPr/>
                    <a:lstStyle/>
                    <a:p>
                      <a:pPr algn="ctr" fontAlgn="b"/>
                      <a:endParaRPr lang="de-DE" sz="1800" b="0" i="0" u="none" strike="noStrike">
                        <a:solidFill>
                          <a:srgbClr val="000000"/>
                        </a:solidFill>
                        <a:effectLst/>
                        <a:latin typeface="Candara" panose="020E0502030303020204" pitchFamily="34" charset="0"/>
                      </a:endParaRPr>
                    </a:p>
                  </a:txBody>
                  <a:tcPr marL="6568" marR="6568" marT="6568" marB="0" anchor="b">
                    <a:lnL>
                      <a:noFill/>
                    </a:lnL>
                    <a:lnR>
                      <a:noFill/>
                    </a:lnR>
                    <a:lnT>
                      <a:noFill/>
                    </a:lnT>
                    <a:lnB>
                      <a:noFill/>
                    </a:lnB>
                  </a:tcPr>
                </a:tc>
                <a:tc>
                  <a:txBody>
                    <a:bodyPr/>
                    <a:lstStyle/>
                    <a:p>
                      <a:pPr algn="ctr" fontAlgn="b"/>
                      <a:endParaRPr lang="de-DE" sz="1800" b="0" i="0" u="none" strike="noStrike">
                        <a:solidFill>
                          <a:srgbClr val="000000"/>
                        </a:solidFill>
                        <a:effectLst/>
                        <a:latin typeface="Candara" panose="020E0502030303020204" pitchFamily="34" charset="0"/>
                      </a:endParaRPr>
                    </a:p>
                  </a:txBody>
                  <a:tcPr marL="6568" marR="6568" marT="6568" marB="0" anchor="b">
                    <a:lnL>
                      <a:noFill/>
                    </a:lnL>
                    <a:lnR>
                      <a:noFill/>
                    </a:lnR>
                    <a:lnT>
                      <a:noFill/>
                    </a:lnT>
                    <a:lnB>
                      <a:noFill/>
                    </a:lnB>
                  </a:tcPr>
                </a:tc>
                <a:tc>
                  <a:txBody>
                    <a:bodyPr/>
                    <a:lstStyle/>
                    <a:p>
                      <a:pPr algn="ctr" fontAlgn="b"/>
                      <a:endParaRPr lang="de-DE" sz="1800" b="0" i="0" u="none" strike="noStrike">
                        <a:solidFill>
                          <a:srgbClr val="000000"/>
                        </a:solidFill>
                        <a:effectLst/>
                        <a:latin typeface="Candara" panose="020E0502030303020204" pitchFamily="34" charset="0"/>
                      </a:endParaRPr>
                    </a:p>
                  </a:txBody>
                  <a:tcPr marL="6568" marR="6568" marT="6568" marB="0" anchor="b">
                    <a:lnL>
                      <a:noFill/>
                    </a:lnL>
                    <a:lnR>
                      <a:noFill/>
                    </a:lnR>
                    <a:lnT>
                      <a:noFill/>
                    </a:lnT>
                    <a:lnB>
                      <a:noFill/>
                    </a:lnB>
                  </a:tcPr>
                </a:tc>
                <a:tc>
                  <a:txBody>
                    <a:bodyPr/>
                    <a:lstStyle/>
                    <a:p>
                      <a:pPr algn="ctr" fontAlgn="b"/>
                      <a:endParaRPr lang="de-DE" sz="1800" b="0" i="0" u="none" strike="noStrike">
                        <a:solidFill>
                          <a:srgbClr val="000000"/>
                        </a:solidFill>
                        <a:effectLst/>
                        <a:latin typeface="Candara" panose="020E0502030303020204" pitchFamily="34" charset="0"/>
                      </a:endParaRPr>
                    </a:p>
                  </a:txBody>
                  <a:tcPr marL="6568" marR="6568" marT="6568" marB="0" anchor="b">
                    <a:lnL>
                      <a:noFill/>
                    </a:lnL>
                    <a:lnR>
                      <a:noFill/>
                    </a:lnR>
                    <a:lnT>
                      <a:noFill/>
                    </a:lnT>
                    <a:lnB>
                      <a:noFill/>
                    </a:lnB>
                  </a:tcPr>
                </a:tc>
                <a:tc>
                  <a:txBody>
                    <a:bodyPr/>
                    <a:lstStyle/>
                    <a:p>
                      <a:pPr algn="ctr" fontAlgn="b"/>
                      <a:endParaRPr lang="de-DE" sz="1800" b="0" i="0" u="none" strike="noStrike">
                        <a:solidFill>
                          <a:srgbClr val="000000"/>
                        </a:solidFill>
                        <a:effectLst/>
                        <a:latin typeface="Candara" panose="020E0502030303020204" pitchFamily="34" charset="0"/>
                      </a:endParaRPr>
                    </a:p>
                  </a:txBody>
                  <a:tcPr marL="6568" marR="6568" marT="6568" marB="0" anchor="b">
                    <a:lnL>
                      <a:noFill/>
                    </a:lnL>
                    <a:lnR>
                      <a:noFill/>
                    </a:lnR>
                    <a:lnT>
                      <a:noFill/>
                    </a:lnT>
                    <a:lnB>
                      <a:noFill/>
                    </a:lnB>
                  </a:tcPr>
                </a:tc>
                <a:tc>
                  <a:txBody>
                    <a:bodyPr/>
                    <a:lstStyle/>
                    <a:p>
                      <a:pPr algn="ctr" fontAlgn="b"/>
                      <a:endParaRPr lang="de-DE" sz="1800" b="0" i="0" u="none" strike="noStrike">
                        <a:solidFill>
                          <a:srgbClr val="000000"/>
                        </a:solidFill>
                        <a:effectLst/>
                        <a:latin typeface="Candara" panose="020E0502030303020204" pitchFamily="34" charset="0"/>
                      </a:endParaRPr>
                    </a:p>
                  </a:txBody>
                  <a:tcPr marL="6568" marR="6568" marT="6568" marB="0" anchor="b">
                    <a:lnL>
                      <a:noFill/>
                    </a:lnL>
                    <a:lnR>
                      <a:noFill/>
                    </a:lnR>
                    <a:lnT>
                      <a:noFill/>
                    </a:lnT>
                    <a:lnB>
                      <a:noFill/>
                    </a:lnB>
                  </a:tcPr>
                </a:tc>
                <a:tc>
                  <a:txBody>
                    <a:bodyPr/>
                    <a:lstStyle/>
                    <a:p>
                      <a:pPr algn="ctr" fontAlgn="b"/>
                      <a:endParaRPr lang="de-DE" sz="1800" b="0" i="0" u="none" strike="noStrike">
                        <a:solidFill>
                          <a:srgbClr val="000000"/>
                        </a:solidFill>
                        <a:effectLst/>
                        <a:latin typeface="Candara" panose="020E0502030303020204" pitchFamily="34" charset="0"/>
                      </a:endParaRPr>
                    </a:p>
                  </a:txBody>
                  <a:tcPr marL="6568" marR="6568" marT="6568" marB="0" anchor="b">
                    <a:lnL>
                      <a:noFill/>
                    </a:lnL>
                    <a:lnR>
                      <a:noFill/>
                    </a:lnR>
                    <a:lnT>
                      <a:noFill/>
                    </a:lnT>
                    <a:lnB>
                      <a:noFill/>
                    </a:lnB>
                  </a:tcPr>
                </a:tc>
                <a:tc>
                  <a:txBody>
                    <a:bodyPr/>
                    <a:lstStyle/>
                    <a:p>
                      <a:pPr algn="ctr" fontAlgn="b"/>
                      <a:endParaRPr lang="de-DE" sz="1800" b="0" i="0" u="none" strike="noStrike">
                        <a:solidFill>
                          <a:srgbClr val="000000"/>
                        </a:solidFill>
                        <a:effectLst/>
                        <a:latin typeface="Candara" panose="020E0502030303020204" pitchFamily="34" charset="0"/>
                      </a:endParaRPr>
                    </a:p>
                  </a:txBody>
                  <a:tcPr marL="6568" marR="6568" marT="6568" marB="0" anchor="b">
                    <a:lnL>
                      <a:noFill/>
                    </a:lnL>
                    <a:lnR>
                      <a:noFill/>
                    </a:lnR>
                    <a:lnT>
                      <a:noFill/>
                    </a:lnT>
                    <a:lnB>
                      <a:noFill/>
                    </a:lnB>
                  </a:tcPr>
                </a:tc>
                <a:tc>
                  <a:txBody>
                    <a:bodyPr/>
                    <a:lstStyle/>
                    <a:p>
                      <a:pPr algn="ctr" fontAlgn="b"/>
                      <a:r>
                        <a:rPr lang="de-DE" sz="1800" b="0" i="0" u="none" strike="noStrike" dirty="0">
                          <a:solidFill>
                            <a:srgbClr val="000000"/>
                          </a:solidFill>
                          <a:effectLst/>
                          <a:latin typeface="Candara" panose="020E0502030303020204" pitchFamily="34" charset="0"/>
                        </a:rPr>
                        <a:t>10337</a:t>
                      </a:r>
                    </a:p>
                  </a:txBody>
                  <a:tcPr marL="6568" marR="6568" marT="6568" marB="0" anchor="b">
                    <a:lnL>
                      <a:noFill/>
                    </a:lnL>
                    <a:lnR>
                      <a:noFill/>
                    </a:lnR>
                    <a:lnT>
                      <a:noFill/>
                    </a:lnT>
                    <a:lnB>
                      <a:noFill/>
                    </a:lnB>
                  </a:tcPr>
                </a:tc>
                <a:tc>
                  <a:txBody>
                    <a:bodyPr/>
                    <a:lstStyle/>
                    <a:p>
                      <a:pPr algn="l" fontAlgn="b"/>
                      <a:endParaRPr lang="de-DE" sz="1800" b="0" i="0" u="none" strike="noStrike">
                        <a:solidFill>
                          <a:srgbClr val="000000"/>
                        </a:solidFill>
                        <a:effectLst/>
                        <a:latin typeface="Candara" panose="020E0502030303020204" pitchFamily="34" charset="0"/>
                      </a:endParaRPr>
                    </a:p>
                  </a:txBody>
                  <a:tcPr marL="6568" marR="6568" marT="6568" marB="0" anchor="b">
                    <a:lnL>
                      <a:noFill/>
                    </a:lnL>
                    <a:lnR>
                      <a:noFill/>
                    </a:lnR>
                    <a:lnT>
                      <a:noFill/>
                    </a:lnT>
                    <a:lnB>
                      <a:noFill/>
                    </a:lnB>
                  </a:tcPr>
                </a:tc>
                <a:extLst>
                  <a:ext uri="{0D108BD9-81ED-4DB2-BD59-A6C34878D82A}">
                    <a16:rowId xmlns:a16="http://schemas.microsoft.com/office/drawing/2014/main" val="229721075"/>
                  </a:ext>
                </a:extLst>
              </a:tr>
              <a:tr h="195595">
                <a:tc>
                  <a:txBody>
                    <a:bodyPr/>
                    <a:lstStyle/>
                    <a:p>
                      <a:pPr algn="l" fontAlgn="b"/>
                      <a:endParaRPr lang="de-DE" sz="1800" b="0" i="0" u="none" strike="noStrike" dirty="0">
                        <a:solidFill>
                          <a:srgbClr val="000000"/>
                        </a:solidFill>
                        <a:effectLst/>
                        <a:latin typeface="Candara" panose="020E0502030303020204" pitchFamily="34" charset="0"/>
                      </a:endParaRPr>
                    </a:p>
                  </a:txBody>
                  <a:tcPr marL="6568" marR="6568" marT="6568" marB="0" anchor="b">
                    <a:lnL>
                      <a:noFill/>
                    </a:lnL>
                    <a:lnR>
                      <a:noFill/>
                    </a:lnR>
                    <a:lnT>
                      <a:noFill/>
                    </a:lnT>
                    <a:lnB>
                      <a:noFill/>
                    </a:lnB>
                  </a:tcPr>
                </a:tc>
                <a:tc>
                  <a:txBody>
                    <a:bodyPr/>
                    <a:lstStyle/>
                    <a:p>
                      <a:pPr algn="l" fontAlgn="b"/>
                      <a:endParaRPr lang="de-DE" sz="1800" b="0" i="0" u="none" strike="noStrike" dirty="0">
                        <a:solidFill>
                          <a:srgbClr val="000000"/>
                        </a:solidFill>
                        <a:effectLst/>
                        <a:latin typeface="Candara" panose="020E0502030303020204" pitchFamily="34" charset="0"/>
                      </a:endParaRPr>
                    </a:p>
                  </a:txBody>
                  <a:tcPr marL="6568" marR="6568" marT="6568" marB="0" anchor="b">
                    <a:lnL>
                      <a:noFill/>
                    </a:lnL>
                    <a:lnR>
                      <a:noFill/>
                    </a:lnR>
                    <a:lnT>
                      <a:noFill/>
                    </a:lnT>
                    <a:lnB>
                      <a:noFill/>
                    </a:lnB>
                  </a:tcPr>
                </a:tc>
                <a:tc>
                  <a:txBody>
                    <a:bodyPr/>
                    <a:lstStyle/>
                    <a:p>
                      <a:pPr algn="l" fontAlgn="b"/>
                      <a:endParaRPr lang="de-DE" sz="1800" b="0" i="0" u="none" strike="noStrike">
                        <a:solidFill>
                          <a:srgbClr val="000000"/>
                        </a:solidFill>
                        <a:effectLst/>
                        <a:latin typeface="Candara" panose="020E0502030303020204" pitchFamily="34" charset="0"/>
                      </a:endParaRPr>
                    </a:p>
                  </a:txBody>
                  <a:tcPr marL="6568" marR="6568" marT="6568" marB="0" anchor="b">
                    <a:lnL>
                      <a:noFill/>
                    </a:lnL>
                    <a:lnR>
                      <a:noFill/>
                    </a:lnR>
                    <a:lnT>
                      <a:noFill/>
                    </a:lnT>
                    <a:lnB>
                      <a:noFill/>
                    </a:lnB>
                  </a:tcPr>
                </a:tc>
                <a:tc>
                  <a:txBody>
                    <a:bodyPr/>
                    <a:lstStyle/>
                    <a:p>
                      <a:pPr algn="l" fontAlgn="b"/>
                      <a:endParaRPr lang="de-DE" sz="1800" b="0" i="0" u="none" strike="noStrike">
                        <a:solidFill>
                          <a:srgbClr val="000000"/>
                        </a:solidFill>
                        <a:effectLst/>
                        <a:latin typeface="Candara" panose="020E0502030303020204" pitchFamily="34" charset="0"/>
                      </a:endParaRPr>
                    </a:p>
                  </a:txBody>
                  <a:tcPr marL="6568" marR="6568" marT="6568" marB="0" anchor="b">
                    <a:lnL>
                      <a:noFill/>
                    </a:lnL>
                    <a:lnR>
                      <a:noFill/>
                    </a:lnR>
                    <a:lnT>
                      <a:noFill/>
                    </a:lnT>
                    <a:lnB>
                      <a:noFill/>
                    </a:lnB>
                  </a:tcPr>
                </a:tc>
                <a:tc>
                  <a:txBody>
                    <a:bodyPr/>
                    <a:lstStyle/>
                    <a:p>
                      <a:pPr algn="l" fontAlgn="b"/>
                      <a:endParaRPr lang="de-DE" sz="1800" b="0" i="0" u="none" strike="noStrike">
                        <a:solidFill>
                          <a:srgbClr val="000000"/>
                        </a:solidFill>
                        <a:effectLst/>
                        <a:latin typeface="Candara" panose="020E0502030303020204" pitchFamily="34" charset="0"/>
                      </a:endParaRPr>
                    </a:p>
                  </a:txBody>
                  <a:tcPr marL="6568" marR="6568" marT="6568" marB="0" anchor="b">
                    <a:lnL>
                      <a:noFill/>
                    </a:lnL>
                    <a:lnR>
                      <a:noFill/>
                    </a:lnR>
                    <a:lnT>
                      <a:noFill/>
                    </a:lnT>
                    <a:lnB>
                      <a:noFill/>
                    </a:lnB>
                  </a:tcPr>
                </a:tc>
                <a:tc>
                  <a:txBody>
                    <a:bodyPr/>
                    <a:lstStyle/>
                    <a:p>
                      <a:pPr algn="l" fontAlgn="b"/>
                      <a:endParaRPr lang="de-DE" sz="1800" b="0" i="0" u="none" strike="noStrike">
                        <a:solidFill>
                          <a:srgbClr val="000000"/>
                        </a:solidFill>
                        <a:effectLst/>
                        <a:latin typeface="Candara" panose="020E0502030303020204" pitchFamily="34" charset="0"/>
                      </a:endParaRPr>
                    </a:p>
                  </a:txBody>
                  <a:tcPr marL="6568" marR="6568" marT="6568" marB="0" anchor="b">
                    <a:lnL>
                      <a:noFill/>
                    </a:lnL>
                    <a:lnR>
                      <a:noFill/>
                    </a:lnR>
                    <a:lnT>
                      <a:noFill/>
                    </a:lnT>
                    <a:lnB>
                      <a:noFill/>
                    </a:lnB>
                  </a:tcPr>
                </a:tc>
                <a:tc>
                  <a:txBody>
                    <a:bodyPr/>
                    <a:lstStyle/>
                    <a:p>
                      <a:pPr algn="l" fontAlgn="b"/>
                      <a:endParaRPr lang="de-DE" sz="1800" b="0" i="0" u="none" strike="noStrike">
                        <a:solidFill>
                          <a:srgbClr val="000000"/>
                        </a:solidFill>
                        <a:effectLst/>
                        <a:latin typeface="Candara" panose="020E0502030303020204" pitchFamily="34" charset="0"/>
                      </a:endParaRPr>
                    </a:p>
                  </a:txBody>
                  <a:tcPr marL="6568" marR="6568" marT="6568" marB="0" anchor="b">
                    <a:lnL>
                      <a:noFill/>
                    </a:lnL>
                    <a:lnR>
                      <a:noFill/>
                    </a:lnR>
                    <a:lnT>
                      <a:noFill/>
                    </a:lnT>
                    <a:lnB>
                      <a:noFill/>
                    </a:lnB>
                  </a:tcPr>
                </a:tc>
                <a:tc>
                  <a:txBody>
                    <a:bodyPr/>
                    <a:lstStyle/>
                    <a:p>
                      <a:pPr algn="l" fontAlgn="b"/>
                      <a:endParaRPr lang="de-DE" sz="1800" b="0" i="0" u="none" strike="noStrike">
                        <a:solidFill>
                          <a:srgbClr val="000000"/>
                        </a:solidFill>
                        <a:effectLst/>
                        <a:latin typeface="Candara" panose="020E0502030303020204" pitchFamily="34" charset="0"/>
                      </a:endParaRPr>
                    </a:p>
                  </a:txBody>
                  <a:tcPr marL="6568" marR="6568" marT="6568" marB="0" anchor="b">
                    <a:lnL>
                      <a:noFill/>
                    </a:lnL>
                    <a:lnR>
                      <a:noFill/>
                    </a:lnR>
                    <a:lnT>
                      <a:noFill/>
                    </a:lnT>
                    <a:lnB>
                      <a:noFill/>
                    </a:lnB>
                  </a:tcPr>
                </a:tc>
                <a:tc>
                  <a:txBody>
                    <a:bodyPr/>
                    <a:lstStyle/>
                    <a:p>
                      <a:pPr algn="l" fontAlgn="b"/>
                      <a:endParaRPr lang="de-DE" sz="1800" b="0" i="0" u="none" strike="noStrike">
                        <a:solidFill>
                          <a:srgbClr val="000000"/>
                        </a:solidFill>
                        <a:effectLst/>
                        <a:latin typeface="Candara" panose="020E0502030303020204" pitchFamily="34" charset="0"/>
                      </a:endParaRPr>
                    </a:p>
                  </a:txBody>
                  <a:tcPr marL="6568" marR="6568" marT="6568" marB="0" anchor="b">
                    <a:lnL>
                      <a:noFill/>
                    </a:lnL>
                    <a:lnR>
                      <a:noFill/>
                    </a:lnR>
                    <a:lnT>
                      <a:noFill/>
                    </a:lnT>
                    <a:lnB>
                      <a:noFill/>
                    </a:lnB>
                  </a:tcPr>
                </a:tc>
                <a:tc>
                  <a:txBody>
                    <a:bodyPr/>
                    <a:lstStyle/>
                    <a:p>
                      <a:pPr algn="l" fontAlgn="b"/>
                      <a:endParaRPr lang="de-DE" sz="1800" b="0" i="0" u="none" strike="noStrike">
                        <a:solidFill>
                          <a:srgbClr val="000000"/>
                        </a:solidFill>
                        <a:effectLst/>
                        <a:latin typeface="Candara" panose="020E0502030303020204" pitchFamily="34" charset="0"/>
                      </a:endParaRPr>
                    </a:p>
                  </a:txBody>
                  <a:tcPr marL="6568" marR="6568" marT="6568" marB="0" anchor="b">
                    <a:lnL>
                      <a:noFill/>
                    </a:lnL>
                    <a:lnR>
                      <a:noFill/>
                    </a:lnR>
                    <a:lnT>
                      <a:noFill/>
                    </a:lnT>
                    <a:lnB>
                      <a:noFill/>
                    </a:lnB>
                  </a:tcPr>
                </a:tc>
                <a:tc>
                  <a:txBody>
                    <a:bodyPr/>
                    <a:lstStyle/>
                    <a:p>
                      <a:pPr algn="l" fontAlgn="b"/>
                      <a:endParaRPr lang="de-DE" sz="1800" b="0" i="0" u="none" strike="noStrike">
                        <a:solidFill>
                          <a:srgbClr val="000000"/>
                        </a:solidFill>
                        <a:effectLst/>
                        <a:latin typeface="Candara" panose="020E0502030303020204" pitchFamily="34" charset="0"/>
                      </a:endParaRPr>
                    </a:p>
                  </a:txBody>
                  <a:tcPr marL="6568" marR="6568" marT="6568" marB="0" anchor="b">
                    <a:lnL>
                      <a:noFill/>
                    </a:lnL>
                    <a:lnR>
                      <a:noFill/>
                    </a:lnR>
                    <a:lnT>
                      <a:noFill/>
                    </a:lnT>
                    <a:lnB>
                      <a:noFill/>
                    </a:lnB>
                  </a:tcPr>
                </a:tc>
                <a:tc>
                  <a:txBody>
                    <a:bodyPr/>
                    <a:lstStyle/>
                    <a:p>
                      <a:pPr algn="l" fontAlgn="b"/>
                      <a:endParaRPr lang="de-DE" sz="1800" b="0" i="0" u="none" strike="noStrike">
                        <a:solidFill>
                          <a:srgbClr val="000000"/>
                        </a:solidFill>
                        <a:effectLst/>
                        <a:latin typeface="Candara" panose="020E0502030303020204" pitchFamily="34" charset="0"/>
                      </a:endParaRPr>
                    </a:p>
                  </a:txBody>
                  <a:tcPr marL="6568" marR="6568" marT="6568" marB="0" anchor="b">
                    <a:lnL>
                      <a:noFill/>
                    </a:lnL>
                    <a:lnR>
                      <a:noFill/>
                    </a:lnR>
                    <a:lnT>
                      <a:noFill/>
                    </a:lnT>
                    <a:lnB>
                      <a:noFill/>
                    </a:lnB>
                  </a:tcPr>
                </a:tc>
                <a:tc>
                  <a:txBody>
                    <a:bodyPr/>
                    <a:lstStyle/>
                    <a:p>
                      <a:pPr algn="l" fontAlgn="b"/>
                      <a:endParaRPr lang="de-DE" sz="1800" b="0" i="0" u="none" strike="noStrike">
                        <a:solidFill>
                          <a:srgbClr val="000000"/>
                        </a:solidFill>
                        <a:effectLst/>
                        <a:latin typeface="Candara" panose="020E0502030303020204" pitchFamily="34" charset="0"/>
                      </a:endParaRPr>
                    </a:p>
                  </a:txBody>
                  <a:tcPr marL="6568" marR="6568" marT="6568" marB="0" anchor="b">
                    <a:lnL>
                      <a:noFill/>
                    </a:lnL>
                    <a:lnR>
                      <a:noFill/>
                    </a:lnR>
                    <a:lnT>
                      <a:noFill/>
                    </a:lnT>
                    <a:lnB>
                      <a:noFill/>
                    </a:lnB>
                  </a:tcPr>
                </a:tc>
                <a:tc rowSpan="2">
                  <a:txBody>
                    <a:bodyPr/>
                    <a:lstStyle/>
                    <a:p>
                      <a:pPr algn="ctr" fontAlgn="ctr"/>
                      <a:r>
                        <a:rPr lang="de-DE" sz="1800" b="0" i="0" u="none" strike="noStrike" dirty="0">
                          <a:solidFill>
                            <a:srgbClr val="00B050"/>
                          </a:solidFill>
                          <a:effectLst/>
                          <a:latin typeface="Candara" panose="020E0502030303020204" pitchFamily="34" charset="0"/>
                        </a:rPr>
                        <a:t>+ 58</a:t>
                      </a:r>
                    </a:p>
                  </a:txBody>
                  <a:tcPr marL="6568" marR="6568" marT="6568" marB="0" anchor="ctr">
                    <a:lnL>
                      <a:noFill/>
                    </a:lnL>
                    <a:lnR>
                      <a:noFill/>
                    </a:lnR>
                    <a:lnT>
                      <a:noFill/>
                    </a:lnT>
                    <a:lnB>
                      <a:noFill/>
                    </a:lnB>
                  </a:tcPr>
                </a:tc>
                <a:extLst>
                  <a:ext uri="{0D108BD9-81ED-4DB2-BD59-A6C34878D82A}">
                    <a16:rowId xmlns:a16="http://schemas.microsoft.com/office/drawing/2014/main" val="3564885580"/>
                  </a:ext>
                </a:extLst>
              </a:tr>
              <a:tr h="195595">
                <a:tc>
                  <a:txBody>
                    <a:bodyPr/>
                    <a:lstStyle/>
                    <a:p>
                      <a:pPr algn="ctr" fontAlgn="b"/>
                      <a:r>
                        <a:rPr lang="de-DE" sz="1800" b="0" i="0" u="none" strike="noStrike" dirty="0">
                          <a:solidFill>
                            <a:srgbClr val="000000"/>
                          </a:solidFill>
                          <a:effectLst/>
                          <a:latin typeface="Candara" panose="020E0502030303020204" pitchFamily="34" charset="0"/>
                        </a:rPr>
                        <a:t>2023</a:t>
                      </a:r>
                    </a:p>
                  </a:txBody>
                  <a:tcPr marL="6568" marR="6568" marT="6568" marB="0" anchor="b">
                    <a:lnL>
                      <a:noFill/>
                    </a:lnL>
                    <a:lnR>
                      <a:noFill/>
                    </a:lnR>
                    <a:lnT>
                      <a:noFill/>
                    </a:lnT>
                    <a:lnB>
                      <a:noFill/>
                    </a:lnB>
                  </a:tcPr>
                </a:tc>
                <a:tc>
                  <a:txBody>
                    <a:bodyPr/>
                    <a:lstStyle/>
                    <a:p>
                      <a:pPr algn="ctr" fontAlgn="b"/>
                      <a:endParaRPr lang="de-DE" sz="1800" b="0" i="0" u="none" strike="noStrike" dirty="0">
                        <a:solidFill>
                          <a:srgbClr val="000000"/>
                        </a:solidFill>
                        <a:effectLst/>
                        <a:latin typeface="Candara" panose="020E0502030303020204" pitchFamily="34" charset="0"/>
                      </a:endParaRPr>
                    </a:p>
                  </a:txBody>
                  <a:tcPr marL="6568" marR="6568" marT="6568" marB="0" anchor="b">
                    <a:lnL>
                      <a:noFill/>
                    </a:lnL>
                    <a:lnR>
                      <a:noFill/>
                    </a:lnR>
                    <a:lnT>
                      <a:noFill/>
                    </a:lnT>
                    <a:lnB>
                      <a:noFill/>
                    </a:lnB>
                  </a:tcPr>
                </a:tc>
                <a:tc>
                  <a:txBody>
                    <a:bodyPr/>
                    <a:lstStyle/>
                    <a:p>
                      <a:pPr algn="ctr" fontAlgn="b"/>
                      <a:endParaRPr lang="de-DE" sz="1800" b="0" i="0" u="sng" strike="noStrike" dirty="0">
                        <a:solidFill>
                          <a:srgbClr val="0563C1"/>
                        </a:solidFill>
                        <a:effectLst/>
                        <a:latin typeface="Candara" panose="020E0502030303020204" pitchFamily="34" charset="0"/>
                      </a:endParaRPr>
                    </a:p>
                  </a:txBody>
                  <a:tcPr marL="6568" marR="6568" marT="6568" marB="0" anchor="b">
                    <a:lnL>
                      <a:noFill/>
                    </a:lnL>
                    <a:lnR>
                      <a:noFill/>
                    </a:lnR>
                    <a:lnT>
                      <a:noFill/>
                    </a:lnT>
                    <a:lnB>
                      <a:noFill/>
                    </a:lnB>
                  </a:tcPr>
                </a:tc>
                <a:tc>
                  <a:txBody>
                    <a:bodyPr/>
                    <a:lstStyle/>
                    <a:p>
                      <a:pPr algn="ctr" fontAlgn="b"/>
                      <a:endParaRPr lang="de-DE" sz="1800" b="0" i="0" u="none" strike="noStrike" dirty="0">
                        <a:solidFill>
                          <a:srgbClr val="000000"/>
                        </a:solidFill>
                        <a:effectLst/>
                        <a:latin typeface="Candara" panose="020E0502030303020204" pitchFamily="34" charset="0"/>
                      </a:endParaRPr>
                    </a:p>
                  </a:txBody>
                  <a:tcPr marL="6568" marR="6568" marT="6568" marB="0" anchor="b">
                    <a:lnL>
                      <a:noFill/>
                    </a:lnL>
                    <a:lnR>
                      <a:noFill/>
                    </a:lnR>
                    <a:lnT>
                      <a:noFill/>
                    </a:lnT>
                    <a:lnB>
                      <a:noFill/>
                    </a:lnB>
                  </a:tcPr>
                </a:tc>
                <a:tc>
                  <a:txBody>
                    <a:bodyPr/>
                    <a:lstStyle/>
                    <a:p>
                      <a:pPr algn="ctr" fontAlgn="b"/>
                      <a:endParaRPr lang="de-DE" sz="1800" b="0" i="0" u="none" strike="noStrike" dirty="0">
                        <a:solidFill>
                          <a:srgbClr val="000000"/>
                        </a:solidFill>
                        <a:effectLst/>
                        <a:latin typeface="Candara" panose="020E0502030303020204" pitchFamily="34" charset="0"/>
                      </a:endParaRPr>
                    </a:p>
                  </a:txBody>
                  <a:tcPr marL="6568" marR="6568" marT="6568" marB="0" anchor="b">
                    <a:lnL>
                      <a:noFill/>
                    </a:lnL>
                    <a:lnR>
                      <a:noFill/>
                    </a:lnR>
                    <a:lnT>
                      <a:noFill/>
                    </a:lnT>
                    <a:lnB>
                      <a:noFill/>
                    </a:lnB>
                  </a:tcPr>
                </a:tc>
                <a:tc>
                  <a:txBody>
                    <a:bodyPr/>
                    <a:lstStyle/>
                    <a:p>
                      <a:pPr algn="ctr" fontAlgn="b"/>
                      <a:endParaRPr lang="de-DE" sz="1800" b="0" i="0" u="none" strike="noStrike" dirty="0">
                        <a:solidFill>
                          <a:srgbClr val="000000"/>
                        </a:solidFill>
                        <a:effectLst/>
                        <a:latin typeface="Candara" panose="020E0502030303020204" pitchFamily="34" charset="0"/>
                      </a:endParaRPr>
                    </a:p>
                  </a:txBody>
                  <a:tcPr marL="6568" marR="6568" marT="6568" marB="0" anchor="b">
                    <a:lnL>
                      <a:noFill/>
                    </a:lnL>
                    <a:lnR>
                      <a:noFill/>
                    </a:lnR>
                    <a:lnT>
                      <a:noFill/>
                    </a:lnT>
                    <a:lnB>
                      <a:noFill/>
                    </a:lnB>
                  </a:tcPr>
                </a:tc>
                <a:tc>
                  <a:txBody>
                    <a:bodyPr/>
                    <a:lstStyle/>
                    <a:p>
                      <a:pPr algn="ctr" fontAlgn="b"/>
                      <a:endParaRPr lang="de-DE" sz="1800" b="0" i="0" u="none" strike="noStrike" dirty="0">
                        <a:solidFill>
                          <a:srgbClr val="000000"/>
                        </a:solidFill>
                        <a:effectLst/>
                        <a:latin typeface="Candara" panose="020E0502030303020204" pitchFamily="34" charset="0"/>
                      </a:endParaRPr>
                    </a:p>
                  </a:txBody>
                  <a:tcPr marL="6568" marR="6568" marT="6568" marB="0" anchor="b">
                    <a:lnL>
                      <a:noFill/>
                    </a:lnL>
                    <a:lnR>
                      <a:noFill/>
                    </a:lnR>
                    <a:lnT>
                      <a:noFill/>
                    </a:lnT>
                    <a:lnB>
                      <a:noFill/>
                    </a:lnB>
                  </a:tcPr>
                </a:tc>
                <a:tc>
                  <a:txBody>
                    <a:bodyPr/>
                    <a:lstStyle/>
                    <a:p>
                      <a:pPr algn="ctr" fontAlgn="b"/>
                      <a:endParaRPr lang="de-DE" sz="1800" b="0" i="0" u="none" strike="noStrike" dirty="0">
                        <a:solidFill>
                          <a:srgbClr val="000000"/>
                        </a:solidFill>
                        <a:effectLst/>
                        <a:latin typeface="Candara" panose="020E0502030303020204" pitchFamily="34" charset="0"/>
                      </a:endParaRPr>
                    </a:p>
                  </a:txBody>
                  <a:tcPr marL="6568" marR="6568" marT="6568" marB="0" anchor="b">
                    <a:lnL>
                      <a:noFill/>
                    </a:lnL>
                    <a:lnR>
                      <a:noFill/>
                    </a:lnR>
                    <a:lnT>
                      <a:noFill/>
                    </a:lnT>
                    <a:lnB>
                      <a:noFill/>
                    </a:lnB>
                  </a:tcPr>
                </a:tc>
                <a:tc>
                  <a:txBody>
                    <a:bodyPr/>
                    <a:lstStyle/>
                    <a:p>
                      <a:pPr algn="ctr" fontAlgn="b"/>
                      <a:endParaRPr lang="de-DE" sz="1800" b="0" i="0" u="none" strike="noStrike" dirty="0">
                        <a:solidFill>
                          <a:srgbClr val="000000"/>
                        </a:solidFill>
                        <a:effectLst/>
                        <a:latin typeface="Candara" panose="020E0502030303020204" pitchFamily="34" charset="0"/>
                      </a:endParaRPr>
                    </a:p>
                  </a:txBody>
                  <a:tcPr marL="6568" marR="6568" marT="6568" marB="0" anchor="b">
                    <a:lnL>
                      <a:noFill/>
                    </a:lnL>
                    <a:lnR>
                      <a:noFill/>
                    </a:lnR>
                    <a:lnT>
                      <a:noFill/>
                    </a:lnT>
                    <a:lnB>
                      <a:noFill/>
                    </a:lnB>
                  </a:tcPr>
                </a:tc>
                <a:tc>
                  <a:txBody>
                    <a:bodyPr/>
                    <a:lstStyle/>
                    <a:p>
                      <a:pPr algn="l" fontAlgn="b"/>
                      <a:endParaRPr lang="de-DE" sz="1800" b="0" i="0" u="none" strike="noStrike" dirty="0">
                        <a:solidFill>
                          <a:srgbClr val="000000"/>
                        </a:solidFill>
                        <a:effectLst/>
                        <a:latin typeface="Candara" panose="020E0502030303020204" pitchFamily="34" charset="0"/>
                      </a:endParaRPr>
                    </a:p>
                  </a:txBody>
                  <a:tcPr marL="6568" marR="6568" marT="6568" marB="0" anchor="b">
                    <a:lnL>
                      <a:noFill/>
                    </a:lnL>
                    <a:lnR>
                      <a:noFill/>
                    </a:lnR>
                    <a:lnT>
                      <a:noFill/>
                    </a:lnT>
                    <a:lnB>
                      <a:noFill/>
                    </a:lnB>
                  </a:tcPr>
                </a:tc>
                <a:tc>
                  <a:txBody>
                    <a:bodyPr/>
                    <a:lstStyle/>
                    <a:p>
                      <a:pPr algn="l" fontAlgn="b"/>
                      <a:endParaRPr lang="de-DE" sz="1800" b="0" i="0" u="none" strike="noStrike" dirty="0">
                        <a:solidFill>
                          <a:srgbClr val="000000"/>
                        </a:solidFill>
                        <a:effectLst/>
                        <a:latin typeface="Candara" panose="020E0502030303020204" pitchFamily="34" charset="0"/>
                      </a:endParaRPr>
                    </a:p>
                  </a:txBody>
                  <a:tcPr marL="6568" marR="6568" marT="6568" marB="0" anchor="b">
                    <a:lnL>
                      <a:noFill/>
                    </a:lnL>
                    <a:lnR>
                      <a:noFill/>
                    </a:lnR>
                    <a:lnT>
                      <a:noFill/>
                    </a:lnT>
                    <a:lnB>
                      <a:noFill/>
                    </a:lnB>
                  </a:tcPr>
                </a:tc>
                <a:tc>
                  <a:txBody>
                    <a:bodyPr/>
                    <a:lstStyle/>
                    <a:p>
                      <a:pPr algn="l" fontAlgn="b"/>
                      <a:endParaRPr lang="de-DE" sz="1800" b="0" i="0" u="none" strike="noStrike" dirty="0">
                        <a:solidFill>
                          <a:srgbClr val="000000"/>
                        </a:solidFill>
                        <a:effectLst/>
                        <a:latin typeface="Candara" panose="020E0502030303020204" pitchFamily="34" charset="0"/>
                      </a:endParaRPr>
                    </a:p>
                  </a:txBody>
                  <a:tcPr marL="6568" marR="6568" marT="6568" marB="0" anchor="b">
                    <a:lnL>
                      <a:noFill/>
                    </a:lnL>
                    <a:lnR>
                      <a:noFill/>
                    </a:lnR>
                    <a:lnT>
                      <a:noFill/>
                    </a:lnT>
                    <a:lnB>
                      <a:noFill/>
                    </a:lnB>
                  </a:tcPr>
                </a:tc>
                <a:tc>
                  <a:txBody>
                    <a:bodyPr/>
                    <a:lstStyle/>
                    <a:p>
                      <a:pPr algn="l" fontAlgn="b"/>
                      <a:r>
                        <a:rPr kumimoji="0" lang="de-DE" sz="1800" b="0" i="0" u="none" strike="noStrike" kern="1200" cap="none" spc="0" normalizeH="0" baseline="0" noProof="0" dirty="0">
                          <a:ln>
                            <a:noFill/>
                          </a:ln>
                          <a:solidFill>
                            <a:srgbClr val="000000"/>
                          </a:solidFill>
                          <a:effectLst/>
                          <a:uLnTx/>
                          <a:uFillTx/>
                          <a:latin typeface="Candara" panose="020E0502030303020204" pitchFamily="34" charset="0"/>
                          <a:ea typeface="+mn-ea"/>
                          <a:cs typeface="+mn-cs"/>
                        </a:rPr>
                        <a:t>  10395</a:t>
                      </a:r>
                    </a:p>
                  </a:txBody>
                  <a:tcPr marL="6568" marR="6568" marT="6568" marB="0" anchor="b">
                    <a:lnL>
                      <a:noFill/>
                    </a:lnL>
                    <a:lnR>
                      <a:noFill/>
                    </a:lnR>
                    <a:lnT>
                      <a:noFill/>
                    </a:lnT>
                    <a:lnB>
                      <a:noFill/>
                    </a:lnB>
                  </a:tcPr>
                </a:tc>
                <a:tc vMerge="1">
                  <a:txBody>
                    <a:bodyPr/>
                    <a:lstStyle/>
                    <a:p>
                      <a:endParaRPr lang="de-DE"/>
                    </a:p>
                  </a:txBody>
                  <a:tcPr/>
                </a:tc>
                <a:extLst>
                  <a:ext uri="{0D108BD9-81ED-4DB2-BD59-A6C34878D82A}">
                    <a16:rowId xmlns:a16="http://schemas.microsoft.com/office/drawing/2014/main" val="3597658218"/>
                  </a:ext>
                </a:extLst>
              </a:tr>
              <a:tr h="195595">
                <a:tc>
                  <a:txBody>
                    <a:bodyPr/>
                    <a:lstStyle/>
                    <a:p>
                      <a:pPr algn="l" fontAlgn="b"/>
                      <a:r>
                        <a:rPr lang="de-DE" sz="1800" b="0" i="0" u="none" strike="noStrike" dirty="0">
                          <a:solidFill>
                            <a:srgbClr val="000000"/>
                          </a:solidFill>
                          <a:effectLst/>
                          <a:latin typeface="Candara" panose="020E0502030303020204" pitchFamily="34" charset="0"/>
                        </a:rPr>
                        <a:t>   </a:t>
                      </a:r>
                    </a:p>
                  </a:txBody>
                  <a:tcPr marL="6568" marR="6568" marT="6568" marB="0" anchor="b">
                    <a:lnL>
                      <a:noFill/>
                    </a:lnL>
                    <a:lnR>
                      <a:noFill/>
                    </a:lnR>
                    <a:lnT>
                      <a:noFill/>
                    </a:lnT>
                    <a:lnB>
                      <a:noFill/>
                    </a:lnB>
                  </a:tcPr>
                </a:tc>
                <a:tc>
                  <a:txBody>
                    <a:bodyPr/>
                    <a:lstStyle/>
                    <a:p>
                      <a:pPr algn="ctr" fontAlgn="b"/>
                      <a:endParaRPr lang="de-DE" sz="1800" b="0" i="0" u="none" strike="noStrike">
                        <a:solidFill>
                          <a:srgbClr val="000000"/>
                        </a:solidFill>
                        <a:effectLst/>
                        <a:latin typeface="Candara" panose="020E0502030303020204" pitchFamily="34" charset="0"/>
                      </a:endParaRPr>
                    </a:p>
                  </a:txBody>
                  <a:tcPr marL="6568" marR="6568" marT="6568" marB="0" anchor="b">
                    <a:lnL>
                      <a:noFill/>
                    </a:lnL>
                    <a:lnR>
                      <a:noFill/>
                    </a:lnR>
                    <a:lnT>
                      <a:noFill/>
                    </a:lnT>
                    <a:lnB>
                      <a:noFill/>
                    </a:lnB>
                  </a:tcPr>
                </a:tc>
                <a:tc>
                  <a:txBody>
                    <a:bodyPr/>
                    <a:lstStyle/>
                    <a:p>
                      <a:pPr algn="ctr" fontAlgn="b"/>
                      <a:endParaRPr lang="de-DE" sz="1800" b="0" i="0" u="sng" strike="noStrike">
                        <a:solidFill>
                          <a:srgbClr val="0563C1"/>
                        </a:solidFill>
                        <a:effectLst/>
                        <a:latin typeface="Candara" panose="020E0502030303020204" pitchFamily="34" charset="0"/>
                      </a:endParaRPr>
                    </a:p>
                  </a:txBody>
                  <a:tcPr marL="6568" marR="6568" marT="6568" marB="0" anchor="b">
                    <a:lnL>
                      <a:noFill/>
                    </a:lnL>
                    <a:lnR>
                      <a:noFill/>
                    </a:lnR>
                    <a:lnT>
                      <a:noFill/>
                    </a:lnT>
                    <a:lnB>
                      <a:noFill/>
                    </a:lnB>
                  </a:tcPr>
                </a:tc>
                <a:tc>
                  <a:txBody>
                    <a:bodyPr/>
                    <a:lstStyle/>
                    <a:p>
                      <a:pPr algn="ctr" fontAlgn="b"/>
                      <a:endParaRPr lang="de-DE" sz="1800" b="0" i="0" u="none" strike="noStrike">
                        <a:solidFill>
                          <a:srgbClr val="000000"/>
                        </a:solidFill>
                        <a:effectLst/>
                        <a:latin typeface="Candara" panose="020E0502030303020204" pitchFamily="34" charset="0"/>
                      </a:endParaRPr>
                    </a:p>
                  </a:txBody>
                  <a:tcPr marL="6568" marR="6568" marT="6568" marB="0" anchor="b">
                    <a:lnL>
                      <a:noFill/>
                    </a:lnL>
                    <a:lnR>
                      <a:noFill/>
                    </a:lnR>
                    <a:lnT>
                      <a:noFill/>
                    </a:lnT>
                    <a:lnB>
                      <a:noFill/>
                    </a:lnB>
                  </a:tcPr>
                </a:tc>
                <a:tc>
                  <a:txBody>
                    <a:bodyPr/>
                    <a:lstStyle/>
                    <a:p>
                      <a:pPr algn="ctr" fontAlgn="b"/>
                      <a:endParaRPr lang="de-DE" sz="1800" b="0" i="0" u="none" strike="noStrike" dirty="0">
                        <a:solidFill>
                          <a:srgbClr val="000000"/>
                        </a:solidFill>
                        <a:effectLst/>
                        <a:latin typeface="Candara" panose="020E0502030303020204" pitchFamily="34" charset="0"/>
                      </a:endParaRPr>
                    </a:p>
                  </a:txBody>
                  <a:tcPr marL="6568" marR="6568" marT="6568" marB="0" anchor="b">
                    <a:lnL>
                      <a:noFill/>
                    </a:lnL>
                    <a:lnR>
                      <a:noFill/>
                    </a:lnR>
                    <a:lnT>
                      <a:noFill/>
                    </a:lnT>
                    <a:lnB>
                      <a:noFill/>
                    </a:lnB>
                  </a:tcPr>
                </a:tc>
                <a:tc>
                  <a:txBody>
                    <a:bodyPr/>
                    <a:lstStyle/>
                    <a:p>
                      <a:pPr algn="ctr" fontAlgn="b"/>
                      <a:endParaRPr lang="de-DE" sz="1800" b="0" i="0" u="none" strike="noStrike">
                        <a:solidFill>
                          <a:srgbClr val="000000"/>
                        </a:solidFill>
                        <a:effectLst/>
                        <a:latin typeface="Candara" panose="020E0502030303020204" pitchFamily="34" charset="0"/>
                      </a:endParaRPr>
                    </a:p>
                  </a:txBody>
                  <a:tcPr marL="6568" marR="6568" marT="6568" marB="0" anchor="b">
                    <a:lnL>
                      <a:noFill/>
                    </a:lnL>
                    <a:lnR>
                      <a:noFill/>
                    </a:lnR>
                    <a:lnT>
                      <a:noFill/>
                    </a:lnT>
                    <a:lnB>
                      <a:noFill/>
                    </a:lnB>
                  </a:tcPr>
                </a:tc>
                <a:tc>
                  <a:txBody>
                    <a:bodyPr/>
                    <a:lstStyle/>
                    <a:p>
                      <a:pPr algn="ctr" fontAlgn="b"/>
                      <a:endParaRPr lang="de-DE" sz="1800" b="0" i="0" u="none" strike="noStrike">
                        <a:solidFill>
                          <a:srgbClr val="000000"/>
                        </a:solidFill>
                        <a:effectLst/>
                        <a:latin typeface="Candara" panose="020E0502030303020204" pitchFamily="34" charset="0"/>
                      </a:endParaRPr>
                    </a:p>
                  </a:txBody>
                  <a:tcPr marL="6568" marR="6568" marT="6568" marB="0" anchor="b">
                    <a:lnL>
                      <a:noFill/>
                    </a:lnL>
                    <a:lnR>
                      <a:noFill/>
                    </a:lnR>
                    <a:lnT>
                      <a:noFill/>
                    </a:lnT>
                    <a:lnB>
                      <a:noFill/>
                    </a:lnB>
                  </a:tcPr>
                </a:tc>
                <a:tc>
                  <a:txBody>
                    <a:bodyPr/>
                    <a:lstStyle/>
                    <a:p>
                      <a:pPr algn="ctr" fontAlgn="b"/>
                      <a:endParaRPr lang="de-DE" sz="1800" b="0" i="0" u="none" strike="noStrike">
                        <a:solidFill>
                          <a:srgbClr val="000000"/>
                        </a:solidFill>
                        <a:effectLst/>
                        <a:latin typeface="Candara" panose="020E0502030303020204" pitchFamily="34" charset="0"/>
                      </a:endParaRPr>
                    </a:p>
                  </a:txBody>
                  <a:tcPr marL="6568" marR="6568" marT="6568" marB="0" anchor="b">
                    <a:lnL>
                      <a:noFill/>
                    </a:lnL>
                    <a:lnR>
                      <a:noFill/>
                    </a:lnR>
                    <a:lnT>
                      <a:noFill/>
                    </a:lnT>
                    <a:lnB>
                      <a:noFill/>
                    </a:lnB>
                  </a:tcPr>
                </a:tc>
                <a:tc>
                  <a:txBody>
                    <a:bodyPr/>
                    <a:lstStyle/>
                    <a:p>
                      <a:pPr algn="ctr" fontAlgn="b"/>
                      <a:endParaRPr lang="de-DE" sz="1800" b="0" i="0" u="none" strike="noStrike" dirty="0">
                        <a:solidFill>
                          <a:srgbClr val="000000"/>
                        </a:solidFill>
                        <a:effectLst/>
                        <a:latin typeface="Candara" panose="020E0502030303020204" pitchFamily="34" charset="0"/>
                      </a:endParaRPr>
                    </a:p>
                  </a:txBody>
                  <a:tcPr marL="6568" marR="6568" marT="6568" marB="0" anchor="b">
                    <a:lnL>
                      <a:noFill/>
                    </a:lnL>
                    <a:lnR>
                      <a:noFill/>
                    </a:lnR>
                    <a:lnT>
                      <a:noFill/>
                    </a:lnT>
                    <a:lnB>
                      <a:noFill/>
                    </a:lnB>
                  </a:tcPr>
                </a:tc>
                <a:tc>
                  <a:txBody>
                    <a:bodyPr/>
                    <a:lstStyle/>
                    <a:p>
                      <a:pPr algn="l" fontAlgn="b"/>
                      <a:endParaRPr lang="de-DE" sz="1800" b="0" i="0" u="none" strike="noStrike" dirty="0">
                        <a:solidFill>
                          <a:srgbClr val="000000"/>
                        </a:solidFill>
                        <a:effectLst/>
                        <a:latin typeface="Candara" panose="020E0502030303020204" pitchFamily="34" charset="0"/>
                      </a:endParaRPr>
                    </a:p>
                  </a:txBody>
                  <a:tcPr marL="6568" marR="6568" marT="6568" marB="0" anchor="b">
                    <a:lnL>
                      <a:noFill/>
                    </a:lnL>
                    <a:lnR>
                      <a:noFill/>
                    </a:lnR>
                    <a:lnT>
                      <a:noFill/>
                    </a:lnT>
                    <a:lnB>
                      <a:noFill/>
                    </a:lnB>
                  </a:tcPr>
                </a:tc>
                <a:tc>
                  <a:txBody>
                    <a:bodyPr/>
                    <a:lstStyle/>
                    <a:p>
                      <a:pPr algn="r" fontAlgn="b"/>
                      <a:endParaRPr lang="de-DE" sz="1800" b="0" i="0" u="none" strike="noStrike" dirty="0">
                        <a:solidFill>
                          <a:srgbClr val="000000"/>
                        </a:solidFill>
                        <a:effectLst/>
                        <a:latin typeface="Candara" panose="020E0502030303020204" pitchFamily="34" charset="0"/>
                      </a:endParaRPr>
                    </a:p>
                  </a:txBody>
                  <a:tcPr marL="6568" marR="6568" marT="6568" marB="0" anchor="b">
                    <a:lnL>
                      <a:noFill/>
                    </a:lnL>
                    <a:lnR>
                      <a:noFill/>
                    </a:lnR>
                    <a:lnT>
                      <a:noFill/>
                    </a:lnT>
                    <a:lnB>
                      <a:noFill/>
                    </a:lnB>
                  </a:tcPr>
                </a:tc>
                <a:tc>
                  <a:txBody>
                    <a:bodyPr/>
                    <a:lstStyle/>
                    <a:p>
                      <a:pPr algn="l" fontAlgn="b"/>
                      <a:endParaRPr lang="de-DE" sz="1800" b="0" i="0" u="none" strike="noStrike" dirty="0">
                        <a:solidFill>
                          <a:srgbClr val="000000"/>
                        </a:solidFill>
                        <a:effectLst/>
                        <a:latin typeface="Candara" panose="020E0502030303020204" pitchFamily="34" charset="0"/>
                      </a:endParaRPr>
                    </a:p>
                  </a:txBody>
                  <a:tcPr marL="6568" marR="6568" marT="6568" marB="0" anchor="b">
                    <a:lnL>
                      <a:noFill/>
                    </a:lnL>
                    <a:lnR>
                      <a:noFill/>
                    </a:lnR>
                    <a:lnT>
                      <a:noFill/>
                    </a:lnT>
                    <a:lnB>
                      <a:noFill/>
                    </a:lnB>
                  </a:tcPr>
                </a:tc>
                <a:tc>
                  <a:txBody>
                    <a:bodyPr/>
                    <a:lstStyle/>
                    <a:p>
                      <a:pPr algn="r" fontAlgn="b"/>
                      <a:endParaRPr lang="de-DE" sz="1800" b="0" i="0" u="none" strike="noStrike" dirty="0">
                        <a:solidFill>
                          <a:srgbClr val="000000"/>
                        </a:solidFill>
                        <a:effectLst/>
                        <a:latin typeface="Candara" panose="020E0502030303020204" pitchFamily="34" charset="0"/>
                      </a:endParaRPr>
                    </a:p>
                  </a:txBody>
                  <a:tcPr marL="6568" marR="6568" marT="6568" marB="0" anchor="b">
                    <a:lnL>
                      <a:noFill/>
                    </a:lnL>
                    <a:lnR>
                      <a:noFill/>
                    </a:lnR>
                    <a:lnT>
                      <a:noFill/>
                    </a:lnT>
                    <a:lnB>
                      <a:noFill/>
                    </a:lnB>
                  </a:tcPr>
                </a:tc>
                <a:tc>
                  <a:txBody>
                    <a:bodyPr/>
                    <a:lstStyle/>
                    <a:p>
                      <a:pPr algn="ctr" fontAlgn="b"/>
                      <a:r>
                        <a:rPr lang="de-DE" sz="1800" b="0" i="0" u="none" strike="noStrike" dirty="0">
                          <a:solidFill>
                            <a:srgbClr val="FF0000"/>
                          </a:solidFill>
                          <a:effectLst/>
                          <a:latin typeface="Candara" panose="020E0502030303020204" pitchFamily="34" charset="0"/>
                        </a:rPr>
                        <a:t>- 210</a:t>
                      </a:r>
                    </a:p>
                  </a:txBody>
                  <a:tcPr marL="6568" marR="6568" marT="6568" marB="0" anchor="b">
                    <a:lnL>
                      <a:noFill/>
                    </a:lnL>
                    <a:lnR>
                      <a:noFill/>
                    </a:lnR>
                    <a:lnT>
                      <a:noFill/>
                    </a:lnT>
                    <a:lnB>
                      <a:noFill/>
                    </a:lnB>
                  </a:tcPr>
                </a:tc>
                <a:extLst>
                  <a:ext uri="{0D108BD9-81ED-4DB2-BD59-A6C34878D82A}">
                    <a16:rowId xmlns:a16="http://schemas.microsoft.com/office/drawing/2014/main" val="3141065808"/>
                  </a:ext>
                </a:extLst>
              </a:tr>
              <a:tr h="195595">
                <a:tc>
                  <a:txBody>
                    <a:bodyPr/>
                    <a:lstStyle/>
                    <a:p>
                      <a:pPr algn="l" fontAlgn="b"/>
                      <a:r>
                        <a:rPr lang="de-DE" sz="1800" b="0" i="0" u="none" strike="noStrike" dirty="0">
                          <a:solidFill>
                            <a:srgbClr val="000000"/>
                          </a:solidFill>
                          <a:effectLst/>
                          <a:latin typeface="Candara" panose="020E0502030303020204" pitchFamily="34" charset="0"/>
                        </a:rPr>
                        <a:t>        2024</a:t>
                      </a:r>
                    </a:p>
                  </a:txBody>
                  <a:tcPr marL="6568" marR="6568" marT="6568" marB="0" anchor="b">
                    <a:lnL>
                      <a:noFill/>
                    </a:lnL>
                    <a:lnR>
                      <a:noFill/>
                    </a:lnR>
                    <a:lnT>
                      <a:noFill/>
                    </a:lnT>
                    <a:lnB>
                      <a:noFill/>
                    </a:lnB>
                  </a:tcPr>
                </a:tc>
                <a:tc>
                  <a:txBody>
                    <a:bodyPr/>
                    <a:lstStyle/>
                    <a:p>
                      <a:pPr algn="ctr" fontAlgn="b"/>
                      <a:endParaRPr lang="de-DE" sz="1800" b="0" i="0" u="none" strike="noStrike" dirty="0">
                        <a:solidFill>
                          <a:srgbClr val="000000"/>
                        </a:solidFill>
                        <a:effectLst/>
                        <a:latin typeface="Candara" panose="020E0502030303020204" pitchFamily="34" charset="0"/>
                      </a:endParaRPr>
                    </a:p>
                  </a:txBody>
                  <a:tcPr marL="6568" marR="6568" marT="6568" marB="0" anchor="b">
                    <a:lnL>
                      <a:noFill/>
                    </a:lnL>
                    <a:lnR>
                      <a:noFill/>
                    </a:lnR>
                    <a:lnT>
                      <a:noFill/>
                    </a:lnT>
                    <a:lnB>
                      <a:noFill/>
                    </a:lnB>
                  </a:tcPr>
                </a:tc>
                <a:tc>
                  <a:txBody>
                    <a:bodyPr/>
                    <a:lstStyle/>
                    <a:p>
                      <a:pPr algn="ctr" fontAlgn="b"/>
                      <a:endParaRPr lang="de-DE" sz="1800" b="0" i="0" u="none" strike="noStrike">
                        <a:solidFill>
                          <a:srgbClr val="000000"/>
                        </a:solidFill>
                        <a:effectLst/>
                        <a:latin typeface="Candara" panose="020E0502030303020204" pitchFamily="34" charset="0"/>
                      </a:endParaRPr>
                    </a:p>
                  </a:txBody>
                  <a:tcPr marL="6568" marR="6568" marT="6568" marB="0" anchor="b">
                    <a:lnL>
                      <a:noFill/>
                    </a:lnL>
                    <a:lnR>
                      <a:noFill/>
                    </a:lnR>
                    <a:lnT>
                      <a:noFill/>
                    </a:lnT>
                    <a:lnB>
                      <a:noFill/>
                    </a:lnB>
                  </a:tcPr>
                </a:tc>
                <a:tc>
                  <a:txBody>
                    <a:bodyPr/>
                    <a:lstStyle/>
                    <a:p>
                      <a:pPr algn="ctr" fontAlgn="b"/>
                      <a:endParaRPr lang="de-DE" sz="1800" b="0" i="0" u="none" strike="noStrike">
                        <a:solidFill>
                          <a:srgbClr val="000000"/>
                        </a:solidFill>
                        <a:effectLst/>
                        <a:latin typeface="Candara" panose="020E0502030303020204" pitchFamily="34" charset="0"/>
                      </a:endParaRPr>
                    </a:p>
                  </a:txBody>
                  <a:tcPr marL="6568" marR="6568" marT="6568" marB="0" anchor="b">
                    <a:lnL>
                      <a:noFill/>
                    </a:lnL>
                    <a:lnR>
                      <a:noFill/>
                    </a:lnR>
                    <a:lnT>
                      <a:noFill/>
                    </a:lnT>
                    <a:lnB>
                      <a:noFill/>
                    </a:lnB>
                  </a:tcPr>
                </a:tc>
                <a:tc>
                  <a:txBody>
                    <a:bodyPr/>
                    <a:lstStyle/>
                    <a:p>
                      <a:pPr algn="ctr" fontAlgn="b"/>
                      <a:endParaRPr lang="de-DE" sz="1800" b="0" i="0" u="none" strike="noStrike">
                        <a:solidFill>
                          <a:srgbClr val="000000"/>
                        </a:solidFill>
                        <a:effectLst/>
                        <a:latin typeface="Candara" panose="020E0502030303020204" pitchFamily="34" charset="0"/>
                      </a:endParaRPr>
                    </a:p>
                  </a:txBody>
                  <a:tcPr marL="6568" marR="6568" marT="6568" marB="0" anchor="b">
                    <a:lnL>
                      <a:noFill/>
                    </a:lnL>
                    <a:lnR>
                      <a:noFill/>
                    </a:lnR>
                    <a:lnT>
                      <a:noFill/>
                    </a:lnT>
                    <a:lnB>
                      <a:noFill/>
                    </a:lnB>
                  </a:tcPr>
                </a:tc>
                <a:tc>
                  <a:txBody>
                    <a:bodyPr/>
                    <a:lstStyle/>
                    <a:p>
                      <a:pPr algn="ctr" fontAlgn="b"/>
                      <a:endParaRPr lang="de-DE" sz="1800" b="0" i="0" u="none" strike="noStrike">
                        <a:solidFill>
                          <a:srgbClr val="000000"/>
                        </a:solidFill>
                        <a:effectLst/>
                        <a:latin typeface="Candara" panose="020E0502030303020204" pitchFamily="34" charset="0"/>
                      </a:endParaRPr>
                    </a:p>
                  </a:txBody>
                  <a:tcPr marL="6568" marR="6568" marT="6568" marB="0" anchor="b">
                    <a:lnL>
                      <a:noFill/>
                    </a:lnL>
                    <a:lnR>
                      <a:noFill/>
                    </a:lnR>
                    <a:lnT>
                      <a:noFill/>
                    </a:lnT>
                    <a:lnB>
                      <a:noFill/>
                    </a:lnB>
                  </a:tcPr>
                </a:tc>
                <a:tc>
                  <a:txBody>
                    <a:bodyPr/>
                    <a:lstStyle/>
                    <a:p>
                      <a:pPr algn="ctr" fontAlgn="b"/>
                      <a:endParaRPr lang="de-DE" sz="1800" b="0" i="0" u="none" strike="noStrike">
                        <a:solidFill>
                          <a:srgbClr val="000000"/>
                        </a:solidFill>
                        <a:effectLst/>
                        <a:latin typeface="Candara" panose="020E0502030303020204" pitchFamily="34" charset="0"/>
                      </a:endParaRPr>
                    </a:p>
                  </a:txBody>
                  <a:tcPr marL="6568" marR="6568" marT="6568" marB="0" anchor="b">
                    <a:lnL>
                      <a:noFill/>
                    </a:lnL>
                    <a:lnR>
                      <a:noFill/>
                    </a:lnR>
                    <a:lnT>
                      <a:noFill/>
                    </a:lnT>
                    <a:lnB>
                      <a:noFill/>
                    </a:lnB>
                  </a:tcPr>
                </a:tc>
                <a:tc>
                  <a:txBody>
                    <a:bodyPr/>
                    <a:lstStyle/>
                    <a:p>
                      <a:pPr algn="ctr" fontAlgn="b"/>
                      <a:endParaRPr lang="de-DE" sz="1800" b="0" i="0" u="none" strike="noStrike">
                        <a:solidFill>
                          <a:srgbClr val="000000"/>
                        </a:solidFill>
                        <a:effectLst/>
                        <a:latin typeface="Candara" panose="020E0502030303020204" pitchFamily="34" charset="0"/>
                      </a:endParaRPr>
                    </a:p>
                  </a:txBody>
                  <a:tcPr marL="6568" marR="6568" marT="6568" marB="0" anchor="b">
                    <a:lnL>
                      <a:noFill/>
                    </a:lnL>
                    <a:lnR>
                      <a:noFill/>
                    </a:lnR>
                    <a:lnT>
                      <a:noFill/>
                    </a:lnT>
                    <a:lnB>
                      <a:noFill/>
                    </a:lnB>
                  </a:tcPr>
                </a:tc>
                <a:tc>
                  <a:txBody>
                    <a:bodyPr/>
                    <a:lstStyle/>
                    <a:p>
                      <a:pPr algn="ctr" fontAlgn="b"/>
                      <a:endParaRPr lang="de-DE" sz="1800" b="0" i="0" u="none" strike="noStrike">
                        <a:solidFill>
                          <a:srgbClr val="000000"/>
                        </a:solidFill>
                        <a:effectLst/>
                        <a:latin typeface="Candara" panose="020E0502030303020204" pitchFamily="34" charset="0"/>
                      </a:endParaRPr>
                    </a:p>
                  </a:txBody>
                  <a:tcPr marL="6568" marR="6568" marT="6568" marB="0" anchor="b">
                    <a:lnL>
                      <a:noFill/>
                    </a:lnL>
                    <a:lnR>
                      <a:noFill/>
                    </a:lnR>
                    <a:lnT>
                      <a:noFill/>
                    </a:lnT>
                    <a:lnB>
                      <a:noFill/>
                    </a:lnB>
                  </a:tcPr>
                </a:tc>
                <a:tc>
                  <a:txBody>
                    <a:bodyPr/>
                    <a:lstStyle/>
                    <a:p>
                      <a:pPr algn="ctr" fontAlgn="b"/>
                      <a:endParaRPr lang="de-DE" sz="1800" b="0" i="0" u="none" strike="noStrike">
                        <a:solidFill>
                          <a:srgbClr val="000000"/>
                        </a:solidFill>
                        <a:effectLst/>
                        <a:latin typeface="Candara" panose="020E0502030303020204" pitchFamily="34" charset="0"/>
                      </a:endParaRPr>
                    </a:p>
                  </a:txBody>
                  <a:tcPr marL="6568" marR="6568" marT="6568" marB="0" anchor="b">
                    <a:lnL>
                      <a:noFill/>
                    </a:lnL>
                    <a:lnR>
                      <a:noFill/>
                    </a:lnR>
                    <a:lnT>
                      <a:noFill/>
                    </a:lnT>
                    <a:lnB>
                      <a:noFill/>
                    </a:lnB>
                  </a:tcPr>
                </a:tc>
                <a:tc>
                  <a:txBody>
                    <a:bodyPr/>
                    <a:lstStyle/>
                    <a:p>
                      <a:pPr algn="ctr" fontAlgn="b"/>
                      <a:endParaRPr lang="de-DE" sz="1800" b="0" i="0" u="none" strike="noStrike" dirty="0">
                        <a:solidFill>
                          <a:srgbClr val="000000"/>
                        </a:solidFill>
                        <a:effectLst/>
                        <a:latin typeface="Candara" panose="020E0502030303020204" pitchFamily="34" charset="0"/>
                      </a:endParaRPr>
                    </a:p>
                  </a:txBody>
                  <a:tcPr marL="6568" marR="6568" marT="6568" marB="0" anchor="b">
                    <a:lnL>
                      <a:noFill/>
                    </a:lnL>
                    <a:lnR>
                      <a:noFill/>
                    </a:lnR>
                    <a:lnT>
                      <a:noFill/>
                    </a:lnT>
                    <a:lnB>
                      <a:noFill/>
                    </a:lnB>
                  </a:tcPr>
                </a:tc>
                <a:tc>
                  <a:txBody>
                    <a:bodyPr/>
                    <a:lstStyle/>
                    <a:p>
                      <a:pPr algn="ctr" fontAlgn="b"/>
                      <a:endParaRPr lang="de-DE" sz="1800" b="0" i="0" u="none" strike="noStrike">
                        <a:solidFill>
                          <a:srgbClr val="000000"/>
                        </a:solidFill>
                        <a:effectLst/>
                        <a:latin typeface="Candara" panose="020E0502030303020204" pitchFamily="34" charset="0"/>
                      </a:endParaRPr>
                    </a:p>
                  </a:txBody>
                  <a:tcPr marL="6568" marR="6568" marT="6568" marB="0" anchor="b">
                    <a:lnL>
                      <a:noFill/>
                    </a:lnL>
                    <a:lnR>
                      <a:noFill/>
                    </a:lnR>
                    <a:lnT>
                      <a:noFill/>
                    </a:lnT>
                    <a:lnB>
                      <a:noFill/>
                    </a:lnB>
                  </a:tcPr>
                </a:tc>
                <a:tc>
                  <a:txBody>
                    <a:bodyPr/>
                    <a:lstStyle/>
                    <a:p>
                      <a:pPr algn="r" fontAlgn="b"/>
                      <a:r>
                        <a:rPr lang="de-DE" sz="1800" b="0" i="0" u="none" strike="noStrike" dirty="0">
                          <a:solidFill>
                            <a:srgbClr val="000000"/>
                          </a:solidFill>
                          <a:effectLst/>
                          <a:latin typeface="Candara" panose="020E0502030303020204" pitchFamily="34" charset="0"/>
                        </a:rPr>
                        <a:t>10185</a:t>
                      </a:r>
                    </a:p>
                  </a:txBody>
                  <a:tcPr marL="6568" marR="6568" marT="6568" marB="0" anchor="b">
                    <a:lnL>
                      <a:noFill/>
                    </a:lnL>
                    <a:lnR>
                      <a:noFill/>
                    </a:lnR>
                    <a:lnT>
                      <a:noFill/>
                    </a:lnT>
                    <a:lnB>
                      <a:noFill/>
                    </a:lnB>
                  </a:tcPr>
                </a:tc>
                <a:tc>
                  <a:txBody>
                    <a:bodyPr/>
                    <a:lstStyle/>
                    <a:p>
                      <a:pPr algn="ctr" fontAlgn="ctr"/>
                      <a:endParaRPr lang="de-DE" sz="1800" b="0" i="0" u="none" strike="noStrike" dirty="0">
                        <a:solidFill>
                          <a:srgbClr val="FF0000"/>
                        </a:solidFill>
                        <a:effectLst/>
                        <a:latin typeface="Candara" panose="020E0502030303020204" pitchFamily="34" charset="0"/>
                      </a:endParaRPr>
                    </a:p>
                  </a:txBody>
                  <a:tcPr marL="6568" marR="6568" marT="6568" marB="0" anchor="ctr">
                    <a:lnL>
                      <a:noFill/>
                    </a:lnL>
                    <a:lnR>
                      <a:noFill/>
                    </a:lnR>
                    <a:lnT>
                      <a:noFill/>
                    </a:lnT>
                    <a:lnB>
                      <a:noFill/>
                    </a:lnB>
                  </a:tcPr>
                </a:tc>
                <a:extLst>
                  <a:ext uri="{0D108BD9-81ED-4DB2-BD59-A6C34878D82A}">
                    <a16:rowId xmlns:a16="http://schemas.microsoft.com/office/drawing/2014/main" val="92691342"/>
                  </a:ext>
                </a:extLst>
              </a:tr>
              <a:tr h="191152">
                <a:tc>
                  <a:txBody>
                    <a:bodyPr/>
                    <a:lstStyle/>
                    <a:p>
                      <a:pPr algn="ctr" fontAlgn="b"/>
                      <a:endParaRPr lang="de-DE" sz="1800" b="0" i="0" u="none" strike="noStrike" dirty="0">
                        <a:solidFill>
                          <a:srgbClr val="000000"/>
                        </a:solidFill>
                        <a:effectLst/>
                        <a:latin typeface="Candara" panose="020E0502030303020204" pitchFamily="34" charset="0"/>
                      </a:endParaRPr>
                    </a:p>
                  </a:txBody>
                  <a:tcPr marL="6568" marR="6568" marT="6568" marB="0" anchor="b">
                    <a:lnL>
                      <a:noFill/>
                    </a:lnL>
                    <a:lnR>
                      <a:noFill/>
                    </a:lnR>
                    <a:lnT>
                      <a:noFill/>
                    </a:lnT>
                    <a:lnB>
                      <a:noFill/>
                    </a:lnB>
                  </a:tcPr>
                </a:tc>
                <a:tc>
                  <a:txBody>
                    <a:bodyPr/>
                    <a:lstStyle/>
                    <a:p>
                      <a:pPr algn="ctr" fontAlgn="b"/>
                      <a:endParaRPr lang="de-DE" sz="1800" b="0" i="0" u="none" strike="noStrike" dirty="0">
                        <a:solidFill>
                          <a:srgbClr val="000000"/>
                        </a:solidFill>
                        <a:effectLst/>
                        <a:latin typeface="Candara" panose="020E0502030303020204" pitchFamily="34" charset="0"/>
                      </a:endParaRPr>
                    </a:p>
                  </a:txBody>
                  <a:tcPr marL="6568" marR="6568" marT="6568" marB="0" anchor="b">
                    <a:lnL>
                      <a:noFill/>
                    </a:lnL>
                    <a:lnR>
                      <a:noFill/>
                    </a:lnR>
                    <a:lnT>
                      <a:noFill/>
                    </a:lnT>
                    <a:lnB>
                      <a:noFill/>
                    </a:lnB>
                  </a:tcPr>
                </a:tc>
                <a:tc>
                  <a:txBody>
                    <a:bodyPr/>
                    <a:lstStyle/>
                    <a:p>
                      <a:pPr algn="ctr" fontAlgn="b"/>
                      <a:endParaRPr lang="de-DE" sz="1800" b="0" i="0" u="none" strike="noStrike" dirty="0">
                        <a:solidFill>
                          <a:srgbClr val="000000"/>
                        </a:solidFill>
                        <a:effectLst/>
                        <a:latin typeface="Candara" panose="020E0502030303020204" pitchFamily="34" charset="0"/>
                      </a:endParaRPr>
                    </a:p>
                  </a:txBody>
                  <a:tcPr marL="6568" marR="6568" marT="6568" marB="0" anchor="b">
                    <a:lnL>
                      <a:noFill/>
                    </a:lnL>
                    <a:lnR>
                      <a:noFill/>
                    </a:lnR>
                    <a:lnT>
                      <a:noFill/>
                    </a:lnT>
                    <a:lnB>
                      <a:noFill/>
                    </a:lnB>
                  </a:tcPr>
                </a:tc>
                <a:tc>
                  <a:txBody>
                    <a:bodyPr/>
                    <a:lstStyle/>
                    <a:p>
                      <a:pPr algn="ctr" fontAlgn="b"/>
                      <a:endParaRPr lang="de-DE" sz="1800" b="0" i="0" u="none" strike="noStrike" dirty="0">
                        <a:solidFill>
                          <a:srgbClr val="000000"/>
                        </a:solidFill>
                        <a:effectLst/>
                        <a:latin typeface="Candara" panose="020E0502030303020204" pitchFamily="34" charset="0"/>
                      </a:endParaRPr>
                    </a:p>
                  </a:txBody>
                  <a:tcPr marL="6568" marR="6568" marT="6568" marB="0" anchor="b">
                    <a:lnL>
                      <a:noFill/>
                    </a:lnL>
                    <a:lnR>
                      <a:noFill/>
                    </a:lnR>
                    <a:lnT>
                      <a:noFill/>
                    </a:lnT>
                    <a:lnB>
                      <a:noFill/>
                    </a:lnB>
                  </a:tcPr>
                </a:tc>
                <a:tc>
                  <a:txBody>
                    <a:bodyPr/>
                    <a:lstStyle/>
                    <a:p>
                      <a:pPr algn="ctr" fontAlgn="b"/>
                      <a:endParaRPr lang="de-DE" sz="1800" b="0" i="0" u="none" strike="noStrike" dirty="0">
                        <a:solidFill>
                          <a:srgbClr val="000000"/>
                        </a:solidFill>
                        <a:effectLst/>
                        <a:latin typeface="Candara" panose="020E0502030303020204" pitchFamily="34" charset="0"/>
                      </a:endParaRPr>
                    </a:p>
                  </a:txBody>
                  <a:tcPr marL="6568" marR="6568" marT="6568" marB="0" anchor="b">
                    <a:lnL>
                      <a:noFill/>
                    </a:lnL>
                    <a:lnR>
                      <a:noFill/>
                    </a:lnR>
                    <a:lnT>
                      <a:noFill/>
                    </a:lnT>
                    <a:lnB>
                      <a:noFill/>
                    </a:lnB>
                  </a:tcPr>
                </a:tc>
                <a:tc>
                  <a:txBody>
                    <a:bodyPr/>
                    <a:lstStyle/>
                    <a:p>
                      <a:pPr algn="ctr" fontAlgn="b"/>
                      <a:endParaRPr lang="de-DE" sz="1800" b="0" i="0" u="none" strike="noStrike" dirty="0">
                        <a:solidFill>
                          <a:srgbClr val="000000"/>
                        </a:solidFill>
                        <a:effectLst/>
                        <a:latin typeface="Candara" panose="020E0502030303020204" pitchFamily="34" charset="0"/>
                      </a:endParaRPr>
                    </a:p>
                  </a:txBody>
                  <a:tcPr marL="6568" marR="6568" marT="6568" marB="0" anchor="b">
                    <a:lnL>
                      <a:noFill/>
                    </a:lnL>
                    <a:lnR>
                      <a:noFill/>
                    </a:lnR>
                    <a:lnT>
                      <a:noFill/>
                    </a:lnT>
                    <a:lnB>
                      <a:noFill/>
                    </a:lnB>
                  </a:tcPr>
                </a:tc>
                <a:tc>
                  <a:txBody>
                    <a:bodyPr/>
                    <a:lstStyle/>
                    <a:p>
                      <a:pPr algn="ctr" fontAlgn="b"/>
                      <a:endParaRPr lang="de-DE" sz="1800" b="0" i="0" u="none" strike="noStrike" dirty="0">
                        <a:solidFill>
                          <a:srgbClr val="000000"/>
                        </a:solidFill>
                        <a:effectLst/>
                        <a:latin typeface="Candara" panose="020E0502030303020204" pitchFamily="34" charset="0"/>
                      </a:endParaRPr>
                    </a:p>
                  </a:txBody>
                  <a:tcPr marL="6568" marR="6568" marT="6568" marB="0" anchor="b">
                    <a:lnL>
                      <a:noFill/>
                    </a:lnL>
                    <a:lnR>
                      <a:noFill/>
                    </a:lnR>
                    <a:lnT>
                      <a:noFill/>
                    </a:lnT>
                    <a:lnB>
                      <a:noFill/>
                    </a:lnB>
                  </a:tcPr>
                </a:tc>
                <a:tc>
                  <a:txBody>
                    <a:bodyPr/>
                    <a:lstStyle/>
                    <a:p>
                      <a:pPr algn="ctr" fontAlgn="b"/>
                      <a:endParaRPr lang="de-DE" sz="1800" b="0" i="0" u="none" strike="noStrike" dirty="0">
                        <a:solidFill>
                          <a:srgbClr val="000000"/>
                        </a:solidFill>
                        <a:effectLst/>
                        <a:latin typeface="Candara" panose="020E0502030303020204" pitchFamily="34" charset="0"/>
                      </a:endParaRPr>
                    </a:p>
                  </a:txBody>
                  <a:tcPr marL="6568" marR="6568" marT="6568" marB="0" anchor="b">
                    <a:lnL>
                      <a:noFill/>
                    </a:lnL>
                    <a:lnR>
                      <a:noFill/>
                    </a:lnR>
                    <a:lnT>
                      <a:noFill/>
                    </a:lnT>
                    <a:lnB>
                      <a:noFill/>
                    </a:lnB>
                  </a:tcPr>
                </a:tc>
                <a:tc>
                  <a:txBody>
                    <a:bodyPr/>
                    <a:lstStyle/>
                    <a:p>
                      <a:pPr algn="ctr" fontAlgn="b"/>
                      <a:endParaRPr lang="de-DE" sz="1800" b="0" i="0" u="none" strike="noStrike" dirty="0">
                        <a:solidFill>
                          <a:srgbClr val="000000"/>
                        </a:solidFill>
                        <a:effectLst/>
                        <a:latin typeface="Candara" panose="020E0502030303020204" pitchFamily="34" charset="0"/>
                      </a:endParaRPr>
                    </a:p>
                  </a:txBody>
                  <a:tcPr marL="6568" marR="6568" marT="6568" marB="0" anchor="b">
                    <a:lnL>
                      <a:noFill/>
                    </a:lnL>
                    <a:lnR>
                      <a:noFill/>
                    </a:lnR>
                    <a:lnT>
                      <a:noFill/>
                    </a:lnT>
                    <a:lnB>
                      <a:noFill/>
                    </a:lnB>
                  </a:tcPr>
                </a:tc>
                <a:tc>
                  <a:txBody>
                    <a:bodyPr/>
                    <a:lstStyle/>
                    <a:p>
                      <a:pPr algn="ctr" fontAlgn="b"/>
                      <a:endParaRPr lang="de-DE" sz="1800" b="0" i="0" u="none" strike="noStrike" dirty="0">
                        <a:solidFill>
                          <a:srgbClr val="000000"/>
                        </a:solidFill>
                        <a:effectLst/>
                        <a:latin typeface="Candara" panose="020E0502030303020204" pitchFamily="34" charset="0"/>
                      </a:endParaRPr>
                    </a:p>
                  </a:txBody>
                  <a:tcPr marL="6568" marR="6568" marT="6568" marB="0" anchor="b">
                    <a:lnL>
                      <a:noFill/>
                    </a:lnL>
                    <a:lnR>
                      <a:noFill/>
                    </a:lnR>
                    <a:lnT>
                      <a:noFill/>
                    </a:lnT>
                    <a:lnB>
                      <a:noFill/>
                    </a:lnB>
                  </a:tcPr>
                </a:tc>
                <a:tc>
                  <a:txBody>
                    <a:bodyPr/>
                    <a:lstStyle/>
                    <a:p>
                      <a:pPr algn="ctr" fontAlgn="b"/>
                      <a:endParaRPr lang="de-DE" sz="1800" b="0" i="0" u="none" strike="noStrike" dirty="0">
                        <a:solidFill>
                          <a:srgbClr val="000000"/>
                        </a:solidFill>
                        <a:effectLst/>
                        <a:latin typeface="Candara" panose="020E0502030303020204" pitchFamily="34" charset="0"/>
                      </a:endParaRPr>
                    </a:p>
                  </a:txBody>
                  <a:tcPr marL="6568" marR="6568" marT="6568" marB="0" anchor="b">
                    <a:lnL>
                      <a:noFill/>
                    </a:lnL>
                    <a:lnR>
                      <a:noFill/>
                    </a:lnR>
                    <a:lnT>
                      <a:noFill/>
                    </a:lnT>
                    <a:lnB>
                      <a:noFill/>
                    </a:lnB>
                  </a:tcPr>
                </a:tc>
                <a:tc>
                  <a:txBody>
                    <a:bodyPr/>
                    <a:lstStyle/>
                    <a:p>
                      <a:pPr algn="ctr" fontAlgn="b"/>
                      <a:endParaRPr lang="de-DE" sz="1800" b="0" i="0" u="none" strike="noStrike" dirty="0">
                        <a:solidFill>
                          <a:srgbClr val="000000"/>
                        </a:solidFill>
                        <a:effectLst/>
                        <a:latin typeface="Candara" panose="020E0502030303020204" pitchFamily="34" charset="0"/>
                      </a:endParaRPr>
                    </a:p>
                  </a:txBody>
                  <a:tcPr marL="6568" marR="6568" marT="6568" marB="0" anchor="b">
                    <a:lnL>
                      <a:noFill/>
                    </a:lnL>
                    <a:lnR>
                      <a:noFill/>
                    </a:lnR>
                    <a:lnT>
                      <a:noFill/>
                    </a:lnT>
                    <a:lnB>
                      <a:noFill/>
                    </a:lnB>
                  </a:tcPr>
                </a:tc>
                <a:tc>
                  <a:txBody>
                    <a:bodyPr/>
                    <a:lstStyle/>
                    <a:p>
                      <a:pPr algn="ctr" fontAlgn="b"/>
                      <a:endParaRPr lang="de-DE" sz="1800" b="0" i="0" u="none" strike="noStrike" dirty="0">
                        <a:solidFill>
                          <a:srgbClr val="000000"/>
                        </a:solidFill>
                        <a:effectLst/>
                        <a:latin typeface="Candara" panose="020E0502030303020204" pitchFamily="34" charset="0"/>
                      </a:endParaRPr>
                    </a:p>
                  </a:txBody>
                  <a:tcPr marL="6568" marR="6568" marT="6568" marB="0" anchor="b">
                    <a:lnL>
                      <a:noFill/>
                    </a:lnL>
                    <a:lnR>
                      <a:noFill/>
                    </a:lnR>
                    <a:lnT>
                      <a:noFill/>
                    </a:lnT>
                    <a:lnB>
                      <a:noFill/>
                    </a:lnB>
                  </a:tcPr>
                </a:tc>
                <a:tc>
                  <a:txBody>
                    <a:bodyPr/>
                    <a:lstStyle/>
                    <a:p>
                      <a:pPr algn="ctr" fontAlgn="ctr"/>
                      <a:r>
                        <a:rPr lang="de-DE" sz="1800" b="0" i="0" u="none" strike="noStrike" dirty="0">
                          <a:solidFill>
                            <a:srgbClr val="FF0000"/>
                          </a:solidFill>
                          <a:effectLst/>
                          <a:latin typeface="Candara" panose="020E0502030303020204" pitchFamily="34" charset="0"/>
                        </a:rPr>
                        <a:t>- 98</a:t>
                      </a:r>
                    </a:p>
                  </a:txBody>
                  <a:tcPr marL="6568" marR="6568" marT="6568" marB="0" anchor="ctr">
                    <a:lnL>
                      <a:noFill/>
                    </a:lnL>
                    <a:lnR>
                      <a:noFill/>
                    </a:lnR>
                    <a:lnT>
                      <a:noFill/>
                    </a:lnT>
                    <a:lnB>
                      <a:noFill/>
                    </a:lnB>
                  </a:tcPr>
                </a:tc>
                <a:extLst>
                  <a:ext uri="{0D108BD9-81ED-4DB2-BD59-A6C34878D82A}">
                    <a16:rowId xmlns:a16="http://schemas.microsoft.com/office/drawing/2014/main" val="1214579509"/>
                  </a:ext>
                </a:extLst>
              </a:tr>
              <a:tr h="195595">
                <a:tc>
                  <a:txBody>
                    <a:bodyPr/>
                    <a:lstStyle/>
                    <a:p>
                      <a:pPr algn="ctr" fontAlgn="b"/>
                      <a:r>
                        <a:rPr lang="de-DE" sz="1800" b="0" i="0" u="none" strike="noStrike" dirty="0">
                          <a:solidFill>
                            <a:srgbClr val="000000"/>
                          </a:solidFill>
                          <a:effectLst/>
                          <a:latin typeface="Candara" panose="020E0502030303020204" pitchFamily="34" charset="0"/>
                        </a:rPr>
                        <a:t>2025</a:t>
                      </a:r>
                    </a:p>
                  </a:txBody>
                  <a:tcPr marL="6568" marR="6568" marT="6568" marB="0" anchor="b">
                    <a:lnL>
                      <a:noFill/>
                    </a:lnL>
                    <a:lnR>
                      <a:noFill/>
                    </a:lnR>
                    <a:lnT>
                      <a:noFill/>
                    </a:lnT>
                    <a:lnB>
                      <a:noFill/>
                    </a:lnB>
                  </a:tcPr>
                </a:tc>
                <a:tc>
                  <a:txBody>
                    <a:bodyPr/>
                    <a:lstStyle/>
                    <a:p>
                      <a:pPr algn="ctr" fontAlgn="b"/>
                      <a:endParaRPr lang="de-DE" sz="1800" b="0" i="0" u="none" strike="noStrike" dirty="0">
                        <a:solidFill>
                          <a:srgbClr val="000000"/>
                        </a:solidFill>
                        <a:effectLst/>
                        <a:latin typeface="Candara" panose="020E0502030303020204" pitchFamily="34" charset="0"/>
                      </a:endParaRPr>
                    </a:p>
                  </a:txBody>
                  <a:tcPr marL="6568" marR="6568" marT="6568" marB="0" anchor="b">
                    <a:lnL>
                      <a:noFill/>
                    </a:lnL>
                    <a:lnR>
                      <a:noFill/>
                    </a:lnR>
                    <a:lnT>
                      <a:noFill/>
                    </a:lnT>
                    <a:lnB>
                      <a:noFill/>
                    </a:lnB>
                  </a:tcPr>
                </a:tc>
                <a:tc>
                  <a:txBody>
                    <a:bodyPr/>
                    <a:lstStyle/>
                    <a:p>
                      <a:pPr algn="ctr" fontAlgn="b"/>
                      <a:endParaRPr lang="de-DE" sz="1800" b="0" i="0" u="none" strike="noStrike" dirty="0">
                        <a:solidFill>
                          <a:srgbClr val="000000"/>
                        </a:solidFill>
                        <a:effectLst/>
                        <a:latin typeface="Candara" panose="020E0502030303020204" pitchFamily="34" charset="0"/>
                      </a:endParaRPr>
                    </a:p>
                  </a:txBody>
                  <a:tcPr marL="6568" marR="6568" marT="6568" marB="0" anchor="b">
                    <a:lnL>
                      <a:noFill/>
                    </a:lnL>
                    <a:lnR>
                      <a:noFill/>
                    </a:lnR>
                    <a:lnT>
                      <a:noFill/>
                    </a:lnT>
                    <a:lnB>
                      <a:noFill/>
                    </a:lnB>
                  </a:tcPr>
                </a:tc>
                <a:tc>
                  <a:txBody>
                    <a:bodyPr/>
                    <a:lstStyle/>
                    <a:p>
                      <a:pPr algn="ctr" fontAlgn="b"/>
                      <a:endParaRPr lang="de-DE" sz="1800" b="0" i="0" u="none" strike="noStrike" dirty="0">
                        <a:solidFill>
                          <a:srgbClr val="000000"/>
                        </a:solidFill>
                        <a:effectLst/>
                        <a:latin typeface="Candara" panose="020E0502030303020204" pitchFamily="34" charset="0"/>
                      </a:endParaRPr>
                    </a:p>
                  </a:txBody>
                  <a:tcPr marL="6568" marR="6568" marT="6568" marB="0" anchor="b">
                    <a:lnL>
                      <a:noFill/>
                    </a:lnL>
                    <a:lnR>
                      <a:noFill/>
                    </a:lnR>
                    <a:lnT>
                      <a:noFill/>
                    </a:lnT>
                    <a:lnB>
                      <a:noFill/>
                    </a:lnB>
                  </a:tcPr>
                </a:tc>
                <a:tc>
                  <a:txBody>
                    <a:bodyPr/>
                    <a:lstStyle/>
                    <a:p>
                      <a:pPr algn="ctr" fontAlgn="b"/>
                      <a:endParaRPr lang="de-DE" sz="1800" b="0" i="0" u="none" strike="noStrike" dirty="0">
                        <a:solidFill>
                          <a:srgbClr val="000000"/>
                        </a:solidFill>
                        <a:effectLst/>
                        <a:latin typeface="Candara" panose="020E0502030303020204" pitchFamily="34" charset="0"/>
                      </a:endParaRPr>
                    </a:p>
                  </a:txBody>
                  <a:tcPr marL="6568" marR="6568" marT="6568" marB="0" anchor="b">
                    <a:lnL>
                      <a:noFill/>
                    </a:lnL>
                    <a:lnR>
                      <a:noFill/>
                    </a:lnR>
                    <a:lnT>
                      <a:noFill/>
                    </a:lnT>
                    <a:lnB>
                      <a:noFill/>
                    </a:lnB>
                  </a:tcPr>
                </a:tc>
                <a:tc>
                  <a:txBody>
                    <a:bodyPr/>
                    <a:lstStyle/>
                    <a:p>
                      <a:pPr algn="ctr" fontAlgn="b"/>
                      <a:endParaRPr lang="de-DE" sz="1800" b="0" i="0" u="none" strike="noStrike" dirty="0">
                        <a:solidFill>
                          <a:srgbClr val="000000"/>
                        </a:solidFill>
                        <a:effectLst/>
                        <a:latin typeface="Candara" panose="020E0502030303020204" pitchFamily="34" charset="0"/>
                      </a:endParaRPr>
                    </a:p>
                  </a:txBody>
                  <a:tcPr marL="6568" marR="6568" marT="6568" marB="0" anchor="b">
                    <a:lnL>
                      <a:noFill/>
                    </a:lnL>
                    <a:lnR>
                      <a:noFill/>
                    </a:lnR>
                    <a:lnT>
                      <a:noFill/>
                    </a:lnT>
                    <a:lnB>
                      <a:noFill/>
                    </a:lnB>
                  </a:tcPr>
                </a:tc>
                <a:tc>
                  <a:txBody>
                    <a:bodyPr/>
                    <a:lstStyle/>
                    <a:p>
                      <a:pPr algn="ctr" fontAlgn="b"/>
                      <a:endParaRPr lang="de-DE" sz="1800" b="0" i="0" u="none" strike="noStrike" dirty="0">
                        <a:solidFill>
                          <a:srgbClr val="000000"/>
                        </a:solidFill>
                        <a:effectLst/>
                        <a:latin typeface="Candara" panose="020E0502030303020204" pitchFamily="34" charset="0"/>
                      </a:endParaRPr>
                    </a:p>
                  </a:txBody>
                  <a:tcPr marL="6568" marR="6568" marT="6568" marB="0" anchor="b">
                    <a:lnL>
                      <a:noFill/>
                    </a:lnL>
                    <a:lnR>
                      <a:noFill/>
                    </a:lnR>
                    <a:lnT>
                      <a:noFill/>
                    </a:lnT>
                    <a:lnB>
                      <a:noFill/>
                    </a:lnB>
                  </a:tcPr>
                </a:tc>
                <a:tc>
                  <a:txBody>
                    <a:bodyPr/>
                    <a:lstStyle/>
                    <a:p>
                      <a:pPr algn="ctr" fontAlgn="b"/>
                      <a:endParaRPr lang="de-DE" sz="1800" b="0" i="0" u="none" strike="noStrike" dirty="0">
                        <a:solidFill>
                          <a:srgbClr val="000000"/>
                        </a:solidFill>
                        <a:effectLst/>
                        <a:latin typeface="Candara" panose="020E0502030303020204" pitchFamily="34" charset="0"/>
                      </a:endParaRPr>
                    </a:p>
                  </a:txBody>
                  <a:tcPr marL="6568" marR="6568" marT="6568" marB="0" anchor="b">
                    <a:lnL>
                      <a:noFill/>
                    </a:lnL>
                    <a:lnR>
                      <a:noFill/>
                    </a:lnR>
                    <a:lnT>
                      <a:noFill/>
                    </a:lnT>
                    <a:lnB>
                      <a:noFill/>
                    </a:lnB>
                  </a:tcPr>
                </a:tc>
                <a:tc>
                  <a:txBody>
                    <a:bodyPr/>
                    <a:lstStyle/>
                    <a:p>
                      <a:pPr algn="ctr" fontAlgn="b"/>
                      <a:endParaRPr lang="de-DE" sz="1800" b="0" i="0" u="none" strike="noStrike" dirty="0">
                        <a:solidFill>
                          <a:srgbClr val="000000"/>
                        </a:solidFill>
                        <a:effectLst/>
                        <a:latin typeface="Candara" panose="020E0502030303020204" pitchFamily="34" charset="0"/>
                      </a:endParaRPr>
                    </a:p>
                  </a:txBody>
                  <a:tcPr marL="6568" marR="6568" marT="6568" marB="0" anchor="b">
                    <a:lnL>
                      <a:noFill/>
                    </a:lnL>
                    <a:lnR>
                      <a:noFill/>
                    </a:lnR>
                    <a:lnT>
                      <a:noFill/>
                    </a:lnT>
                    <a:lnB>
                      <a:noFill/>
                    </a:lnB>
                  </a:tcPr>
                </a:tc>
                <a:tc>
                  <a:txBody>
                    <a:bodyPr/>
                    <a:lstStyle/>
                    <a:p>
                      <a:pPr algn="ctr" fontAlgn="b"/>
                      <a:endParaRPr lang="de-DE" sz="1800" b="0" i="0" u="none" strike="noStrike" dirty="0">
                        <a:solidFill>
                          <a:srgbClr val="000000"/>
                        </a:solidFill>
                        <a:effectLst/>
                        <a:latin typeface="Candara" panose="020E0502030303020204" pitchFamily="34" charset="0"/>
                      </a:endParaRPr>
                    </a:p>
                  </a:txBody>
                  <a:tcPr marL="6568" marR="6568" marT="6568" marB="0" anchor="b">
                    <a:lnL>
                      <a:noFill/>
                    </a:lnL>
                    <a:lnR>
                      <a:noFill/>
                    </a:lnR>
                    <a:lnT>
                      <a:noFill/>
                    </a:lnT>
                    <a:lnB>
                      <a:noFill/>
                    </a:lnB>
                  </a:tcPr>
                </a:tc>
                <a:tc>
                  <a:txBody>
                    <a:bodyPr/>
                    <a:lstStyle/>
                    <a:p>
                      <a:pPr algn="ctr" fontAlgn="b"/>
                      <a:endParaRPr lang="de-DE" sz="1800" b="0" i="0" u="none" strike="noStrike" dirty="0">
                        <a:solidFill>
                          <a:srgbClr val="000000"/>
                        </a:solidFill>
                        <a:effectLst/>
                        <a:latin typeface="Candara" panose="020E0502030303020204" pitchFamily="34" charset="0"/>
                      </a:endParaRPr>
                    </a:p>
                  </a:txBody>
                  <a:tcPr marL="6568" marR="6568" marT="6568" marB="0" anchor="b">
                    <a:lnL>
                      <a:noFill/>
                    </a:lnL>
                    <a:lnR>
                      <a:noFill/>
                    </a:lnR>
                    <a:lnT>
                      <a:noFill/>
                    </a:lnT>
                    <a:lnB>
                      <a:noFill/>
                    </a:lnB>
                  </a:tcPr>
                </a:tc>
                <a:tc>
                  <a:txBody>
                    <a:bodyPr/>
                    <a:lstStyle/>
                    <a:p>
                      <a:pPr algn="ctr" fontAlgn="b"/>
                      <a:endParaRPr lang="de-DE" sz="1800" b="0" i="0" u="none" strike="noStrike" dirty="0">
                        <a:solidFill>
                          <a:srgbClr val="000000"/>
                        </a:solidFill>
                        <a:effectLst/>
                        <a:latin typeface="Candara" panose="020E0502030303020204" pitchFamily="34" charset="0"/>
                      </a:endParaRPr>
                    </a:p>
                  </a:txBody>
                  <a:tcPr marL="6568" marR="6568" marT="6568" marB="0" anchor="b">
                    <a:lnL>
                      <a:noFill/>
                    </a:lnL>
                    <a:lnR>
                      <a:noFill/>
                    </a:lnR>
                    <a:lnT>
                      <a:noFill/>
                    </a:lnT>
                    <a:lnB>
                      <a:noFill/>
                    </a:lnB>
                  </a:tcPr>
                </a:tc>
                <a:tc>
                  <a:txBody>
                    <a:bodyPr/>
                    <a:lstStyle/>
                    <a:p>
                      <a:pPr algn="r" fontAlgn="b"/>
                      <a:r>
                        <a:rPr lang="de-DE" sz="1800" b="0" i="0" u="none" strike="noStrike" dirty="0">
                          <a:solidFill>
                            <a:srgbClr val="000000"/>
                          </a:solidFill>
                          <a:effectLst/>
                          <a:latin typeface="Candara" panose="020E0502030303020204" pitchFamily="34" charset="0"/>
                        </a:rPr>
                        <a:t>10087</a:t>
                      </a:r>
                    </a:p>
                  </a:txBody>
                  <a:tcPr marL="6568" marR="6568" marT="6568" marB="0" anchor="b">
                    <a:lnL>
                      <a:noFill/>
                    </a:lnL>
                    <a:lnR>
                      <a:noFill/>
                    </a:lnR>
                    <a:lnT>
                      <a:noFill/>
                    </a:lnT>
                    <a:lnB>
                      <a:noFill/>
                    </a:lnB>
                  </a:tcPr>
                </a:tc>
                <a:tc>
                  <a:txBody>
                    <a:bodyPr/>
                    <a:lstStyle/>
                    <a:p>
                      <a:pPr algn="l" fontAlgn="b"/>
                      <a:endParaRPr lang="de-DE" sz="1800" b="0" i="0" u="none" strike="noStrike" dirty="0">
                        <a:solidFill>
                          <a:srgbClr val="000000"/>
                        </a:solidFill>
                        <a:effectLst/>
                        <a:latin typeface="Candara" panose="020E0502030303020204" pitchFamily="34" charset="0"/>
                      </a:endParaRPr>
                    </a:p>
                  </a:txBody>
                  <a:tcPr marL="6568" marR="6568" marT="6568" marB="0" anchor="b">
                    <a:lnL>
                      <a:noFill/>
                    </a:lnL>
                    <a:lnR>
                      <a:noFill/>
                    </a:lnR>
                    <a:lnT w="12700" cmpd="sng">
                      <a:noFill/>
                      <a:prstDash val="solid"/>
                    </a:lnT>
                    <a:lnB>
                      <a:noFill/>
                    </a:lnB>
                  </a:tcPr>
                </a:tc>
                <a:extLst>
                  <a:ext uri="{0D108BD9-81ED-4DB2-BD59-A6C34878D82A}">
                    <a16:rowId xmlns:a16="http://schemas.microsoft.com/office/drawing/2014/main" val="3036869483"/>
                  </a:ext>
                </a:extLst>
              </a:tr>
            </a:tbl>
          </a:graphicData>
        </a:graphic>
      </p:graphicFrame>
      <p:sp>
        <p:nvSpPr>
          <p:cNvPr id="7" name="Textfeld 6">
            <a:extLst>
              <a:ext uri="{FF2B5EF4-FFF2-40B4-BE49-F238E27FC236}">
                <a16:creationId xmlns:a16="http://schemas.microsoft.com/office/drawing/2014/main" id="{A8227CDB-4023-5446-DCF3-D65332B1D00C}"/>
              </a:ext>
            </a:extLst>
          </p:cNvPr>
          <p:cNvSpPr txBox="1"/>
          <p:nvPr/>
        </p:nvSpPr>
        <p:spPr>
          <a:xfrm>
            <a:off x="9556047" y="96900"/>
            <a:ext cx="2596369" cy="1169551"/>
          </a:xfrm>
          <a:prstGeom prst="rect">
            <a:avLst/>
          </a:prstGeom>
          <a:noFill/>
        </p:spPr>
        <p:txBody>
          <a:bodyPr wrap="square">
            <a:spAutoFit/>
          </a:bodyPr>
          <a:lstStyle/>
          <a:p>
            <a:r>
              <a:rPr lang="de-DE" sz="1400" b="0" i="0" dirty="0">
                <a:solidFill>
                  <a:srgbClr val="000000"/>
                </a:solidFill>
                <a:effectLst/>
                <a:latin typeface="+mj-lt"/>
              </a:rPr>
              <a:t>               	 </a:t>
            </a:r>
            <a:r>
              <a:rPr lang="de-DE" sz="1400" b="1" i="0" dirty="0">
                <a:solidFill>
                  <a:srgbClr val="000000"/>
                </a:solidFill>
                <a:effectLst/>
                <a:latin typeface="+mj-lt"/>
              </a:rPr>
              <a:t>2025</a:t>
            </a:r>
            <a:r>
              <a:rPr lang="de-DE" sz="1400" b="0" i="0" dirty="0">
                <a:solidFill>
                  <a:srgbClr val="000000"/>
                </a:solidFill>
                <a:effectLst/>
                <a:latin typeface="+mj-lt"/>
              </a:rPr>
              <a:t>   	 </a:t>
            </a:r>
            <a:r>
              <a:rPr lang="de-DE" sz="1400" b="1" i="0" dirty="0">
                <a:solidFill>
                  <a:srgbClr val="000000"/>
                </a:solidFill>
                <a:effectLst/>
                <a:latin typeface="+mj-lt"/>
              </a:rPr>
              <a:t>2023</a:t>
            </a:r>
            <a:r>
              <a:rPr lang="de-DE" sz="1400" b="0" i="0" dirty="0">
                <a:solidFill>
                  <a:srgbClr val="000000"/>
                </a:solidFill>
                <a:effectLst/>
                <a:latin typeface="+mj-lt"/>
              </a:rPr>
              <a:t> </a:t>
            </a:r>
            <a:br>
              <a:rPr lang="de-DE" sz="1400" dirty="0">
                <a:latin typeface="+mj-lt"/>
              </a:rPr>
            </a:br>
            <a:r>
              <a:rPr lang="de-DE" sz="1400" b="1" i="0" dirty="0">
                <a:solidFill>
                  <a:srgbClr val="000000"/>
                </a:solidFill>
                <a:effectLst/>
                <a:latin typeface="+mj-lt"/>
              </a:rPr>
              <a:t>HBW		</a:t>
            </a:r>
            <a:r>
              <a:rPr lang="de-DE" sz="1400" b="0" i="0" dirty="0">
                <a:solidFill>
                  <a:srgbClr val="000000"/>
                </a:solidFill>
                <a:effectLst/>
                <a:latin typeface="+mj-lt"/>
              </a:rPr>
              <a:t>10.087	10.395</a:t>
            </a:r>
            <a:br>
              <a:rPr lang="de-DE" sz="1400" b="0" i="0" dirty="0">
                <a:solidFill>
                  <a:srgbClr val="000000"/>
                </a:solidFill>
                <a:effectLst/>
                <a:latin typeface="+mj-lt"/>
              </a:rPr>
            </a:br>
            <a:r>
              <a:rPr lang="de-DE" sz="1400" b="1" i="0" dirty="0">
                <a:solidFill>
                  <a:srgbClr val="000000"/>
                </a:solidFill>
                <a:effectLst/>
                <a:latin typeface="+mj-lt"/>
              </a:rPr>
              <a:t>Berlin	</a:t>
            </a:r>
            <a:r>
              <a:rPr lang="de-DE" sz="1400" i="0" dirty="0">
                <a:solidFill>
                  <a:srgbClr val="000000"/>
                </a:solidFill>
                <a:effectLst/>
                <a:latin typeface="+mj-lt"/>
              </a:rPr>
              <a:t>11.310(24)</a:t>
            </a:r>
            <a:r>
              <a:rPr lang="de-DE" sz="1400" b="1" i="0" dirty="0">
                <a:solidFill>
                  <a:srgbClr val="000000"/>
                </a:solidFill>
                <a:effectLst/>
                <a:latin typeface="+mj-lt"/>
              </a:rPr>
              <a:t>	</a:t>
            </a:r>
            <a:r>
              <a:rPr lang="de-DE" sz="1400" i="0" dirty="0">
                <a:solidFill>
                  <a:srgbClr val="000000"/>
                </a:solidFill>
                <a:effectLst/>
                <a:latin typeface="+mj-lt"/>
              </a:rPr>
              <a:t>10.782</a:t>
            </a:r>
          </a:p>
          <a:p>
            <a:r>
              <a:rPr lang="de-DE" sz="1400" b="1" i="0" dirty="0">
                <a:solidFill>
                  <a:srgbClr val="000000"/>
                </a:solidFill>
                <a:effectLst/>
                <a:latin typeface="+mj-lt"/>
              </a:rPr>
              <a:t>Hamburg	</a:t>
            </a:r>
            <a:r>
              <a:rPr lang="de-DE" sz="1400" i="0" dirty="0">
                <a:solidFill>
                  <a:srgbClr val="000000"/>
                </a:solidFill>
                <a:effectLst/>
                <a:latin typeface="+mj-lt"/>
              </a:rPr>
              <a:t>1</a:t>
            </a:r>
            <a:r>
              <a:rPr lang="de-DE" sz="1400" b="0" i="0" dirty="0">
                <a:solidFill>
                  <a:srgbClr val="000000"/>
                </a:solidFill>
                <a:effectLst/>
                <a:latin typeface="+mj-lt"/>
              </a:rPr>
              <a:t>0.218	10.495</a:t>
            </a:r>
            <a:br>
              <a:rPr lang="de-DE" sz="1400" b="0" i="0" dirty="0">
                <a:solidFill>
                  <a:srgbClr val="000000"/>
                </a:solidFill>
                <a:effectLst/>
                <a:latin typeface="+mj-lt"/>
              </a:rPr>
            </a:br>
            <a:r>
              <a:rPr lang="de-DE" sz="1400" b="1" i="0" dirty="0">
                <a:solidFill>
                  <a:srgbClr val="000000"/>
                </a:solidFill>
                <a:effectLst/>
                <a:latin typeface="+mj-lt"/>
              </a:rPr>
              <a:t>Bayern	</a:t>
            </a:r>
            <a:r>
              <a:rPr lang="de-DE" sz="1400" i="0" dirty="0">
                <a:solidFill>
                  <a:srgbClr val="000000"/>
                </a:solidFill>
                <a:effectLst/>
                <a:latin typeface="+mj-lt"/>
              </a:rPr>
              <a:t>10.143(24)</a:t>
            </a:r>
            <a:endParaRPr lang="de-DE" sz="1400" dirty="0">
              <a:latin typeface="+mj-lt"/>
            </a:endParaRPr>
          </a:p>
        </p:txBody>
      </p:sp>
    </p:spTree>
    <p:extLst>
      <p:ext uri="{BB962C8B-B14F-4D97-AF65-F5344CB8AC3E}">
        <p14:creationId xmlns:p14="http://schemas.microsoft.com/office/powerpoint/2010/main" val="3238733954"/>
      </p:ext>
    </p:extLst>
  </p:cSld>
  <p:clrMapOvr>
    <a:masterClrMapping/>
  </p:clrMapOvr>
</p:sld>
</file>

<file path=ppt/theme/theme1.xml><?xml version="1.0" encoding="utf-8"?>
<a:theme xmlns:a="http://schemas.openxmlformats.org/drawingml/2006/main" name="Fetzen">
  <a:themeElements>
    <a:clrScheme name="Fetzen">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Fetzen">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Fetzen">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3C06DF368BAFC441942A280FEB326D11" ma:contentTypeVersion="10" ma:contentTypeDescription="Ein neues Dokument erstellen." ma:contentTypeScope="" ma:versionID="008aecc46fd3d71415895cdae89a50e4">
  <xsd:schema xmlns:xsd="http://www.w3.org/2001/XMLSchema" xmlns:xs="http://www.w3.org/2001/XMLSchema" xmlns:p="http://schemas.microsoft.com/office/2006/metadata/properties" xmlns:ns2="9b06a8fe-b188-4461-a211-52a9976587cd" xmlns:ns3="5c25a2a7-482a-4514-91bf-272624cf4495" targetNamespace="http://schemas.microsoft.com/office/2006/metadata/properties" ma:root="true" ma:fieldsID="3cef7d03763306cd2b77afaecd813220" ns2:_="" ns3:_="">
    <xsd:import namespace="9b06a8fe-b188-4461-a211-52a9976587cd"/>
    <xsd:import namespace="5c25a2a7-482a-4514-91bf-272624cf4495"/>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b06a8fe-b188-4461-a211-52a9976587c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Bildmarkierungen" ma:readOnly="false" ma:fieldId="{5cf76f15-5ced-4ddc-b409-7134ff3c332f}" ma:taxonomyMulti="true" ma:sspId="d5ac9014-50d4-4078-8908-2108d80bd2e3" ma:termSetId="09814cd3-568e-fe90-9814-8d621ff8fb84" ma:anchorId="fba54fb3-c3e1-fe81-a776-ca4b69148c4d" ma:open="true" ma:isKeyword="false">
      <xsd:complexType>
        <xsd:sequence>
          <xsd:element ref="pc:Terms" minOccurs="0" maxOccurs="1"/>
        </xsd:sequence>
      </xsd:complex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SearchProperties" ma:index="16" nillable="true" ma:displayName="MediaServiceSearchProperties" ma:hidden="true" ma:internalName="MediaServiceSearchProperties" ma:readOnly="true">
      <xsd:simpleType>
        <xsd:restriction base="dms:Note"/>
      </xsd:simpleType>
    </xsd:element>
    <xsd:element name="MediaServiceObjectDetectorVersions" ma:index="17"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c25a2a7-482a-4514-91bf-272624cf4495"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6b116c73-3576-4a44-ac2c-3063f752e7aa}" ma:internalName="TaxCatchAll" ma:showField="CatchAllData" ma:web="5c25a2a7-482a-4514-91bf-272624cf449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9b06a8fe-b188-4461-a211-52a9976587cd">
      <Terms xmlns="http://schemas.microsoft.com/office/infopath/2007/PartnerControls"/>
    </lcf76f155ced4ddcb4097134ff3c332f>
    <TaxCatchAll xmlns="5c25a2a7-482a-4514-91bf-272624cf4495" xsi:nil="true"/>
  </documentManagement>
</p:properties>
</file>

<file path=customXml/itemProps1.xml><?xml version="1.0" encoding="utf-8"?>
<ds:datastoreItem xmlns:ds="http://schemas.openxmlformats.org/officeDocument/2006/customXml" ds:itemID="{A24ADB89-87BC-410A-BB0F-5096958494D9}"/>
</file>

<file path=customXml/itemProps2.xml><?xml version="1.0" encoding="utf-8"?>
<ds:datastoreItem xmlns:ds="http://schemas.openxmlformats.org/officeDocument/2006/customXml" ds:itemID="{615DACE4-2FB7-4F06-B63E-233E761BB537}"/>
</file>

<file path=customXml/itemProps3.xml><?xml version="1.0" encoding="utf-8"?>
<ds:datastoreItem xmlns:ds="http://schemas.openxmlformats.org/officeDocument/2006/customXml" ds:itemID="{BF835007-CAF3-4F17-8ED6-D0E992304A93}"/>
</file>

<file path=docProps/app.xml><?xml version="1.0" encoding="utf-8"?>
<Properties xmlns="http://schemas.openxmlformats.org/officeDocument/2006/extended-properties" xmlns:vt="http://schemas.openxmlformats.org/officeDocument/2006/docPropsVTypes">
  <Template>Wisp</Template>
  <TotalTime>0</TotalTime>
  <Words>2156</Words>
  <Application>Microsoft Macintosh PowerPoint</Application>
  <PresentationFormat>Breitbild</PresentationFormat>
  <Paragraphs>271</Paragraphs>
  <Slides>25</Slides>
  <Notes>0</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25</vt:i4>
      </vt:variant>
    </vt:vector>
  </HeadingPairs>
  <TitlesOfParts>
    <vt:vector size="30" baseType="lpstr">
      <vt:lpstr>Arial</vt:lpstr>
      <vt:lpstr>Candara</vt:lpstr>
      <vt:lpstr>Century Gothic</vt:lpstr>
      <vt:lpstr>Wingdings 3</vt:lpstr>
      <vt:lpstr>Fetzen</vt:lpstr>
      <vt:lpstr>Hockeyverband  Baden-Württemberg Verbandstag 22. März 2025 beim TSV Riederich</vt:lpstr>
      <vt:lpstr>Tagesordnung  1. Begrüßung 2. Grußworte - Ehrungen 3. Totengedenken 4. Feststellung der Anwesenheit und Stimmenzahl 5. Berichte des Präsidiums und Vorstand  6. Aussprache zu den Berichten 7. Bericht der Kassenprüfer mit Aussprache 8. Genehmigung der Jahresrechnung 9. Beschluss Haushaltspläne 2026 / 2027 10. Anträge  11. Entlastung des Verbandsvorstands 12. Neuwahlen des Verbandsvorstands  13. Bestätigung der ernannten Vorstandsmitglieder 14. Wahl Schiedsgericht 15. Wahl Kassenprüfer 16. Wahl der Delegierten für den DHB-Bundestag 24. Mai 2025 in Mönchengladbach 17. Verschiedenes</vt:lpstr>
      <vt:lpstr>PowerPoint-Präsentation</vt:lpstr>
      <vt:lpstr>2. Grußworte  - Herr Ulrich Sensbach   Vorstand Gesamtverein TSV Riederich - Herr Manuel Hailfinger (MdL)  Vorsitzender des Sportkreises Reutlingen             </vt:lpstr>
      <vt:lpstr>2. Ehrungen (Vorankündigung)  - Jubiläum 75 Jahre HC Lahr (1950 – 2025)    </vt:lpstr>
      <vt:lpstr>2. Ehrungen (Rückblick)   - Jubiläum 100 Jahre VfR Merzhausen    (1923 – 2023)    20 Jahre Hockey im VfR Merzhausen   (2004 – 2024)         - Jubiläum 100 Jahre Hockey SSV Ulm    (1924 – 2024)     - Jubiläum 100 Jahre Hockey HC Konstanz   (1924 – 2024)      - Jubiläum 100 Jahre Hockey TSG Bruchsal   (1924 – 2024)    </vt:lpstr>
      <vt:lpstr>3. Totengedenken  März 2024   Friedbert Hug    TSG Bruchsal    81 J. Bertram Schulz-Linkholt  TSV Mannheim Hockey  73 J. Gründungsmitglied TSV Mannheim Hockey  April 2024 Peter(Pit) Kranich  HC Ludwigsburg   82 J.  September 2024  Richard Kienzler    HC Villingen    87 J. Gründungsmitglied HC Villingen  Januar 2025  Dieter Reinhardt   HC Villingen    87 J. Gründungsmitglied HC Villingen - DHB Funktionär</vt:lpstr>
      <vt:lpstr>  4. Feststellung der Anwesenheit und Stimmenanzahl  </vt:lpstr>
      <vt:lpstr>  5. Berichte Präsidium / Vorstand (1/6)  Entwicklung Mitgliedszahlen 2019 bis 2025 /  </vt:lpstr>
      <vt:lpstr>  5. Berichte Präsidium / Vorstand (2/6)  Themenschwerpunkte 2023 - 2025:  - Die Mitgliederentwicklung ist leicht rückläufig (-3 % über 2 Jahre). Gleichwohl immer noch erfreulich.   Das entspricht im Vergleich den Entwicklungen auch in anderen Landesverbänden und Sportarten.    Die Vereine sind regional gut aufgestellt, um gegenüber den Individualsportarten(Bouldern…) und    den großen Fachverbänden(u.a. Fußball, Turnen, Handball) eine interessante Alternative zu bieten.   Unterstützt wird dies natürlich durch die Erfolge unserer Nationalteams und der steigenden medialen     Präsenz.   - Der Spielbetrieb läuft reibungslos und hat mit der Einführung des elektronischen Spielberichtsbogens    (SuLu) sowohl in der Jugend als auch zuletzt im Erwachsenenbereich seine Feuertaufe   überstanden.   Das war mit erheblichem Aufwand auf alles Seiten (DHB, HBW, Vereine) und vor allem im Ehrenamt    verbunden und ist noch nicht ausgestanden.    Die einzelnen Funktionen der Software müssen weiter verfeinert werden, um einen stabilen Betrieb zu   gewährleisten.   - Zu einem geregelten Spielbetrieb gehören die Schiedsrichteransetzung ebenfalls dazu. Auch hier   wurde mit RefSoft eine neue Software lizensiert, eingeführt und mit dem elektr. Spielberichtsbogen verknüpft.   Geplant sind weitere funktionale Erweiterungen, um jegliche Erfordernisse abzubilden.    Darüber hinaus wurden die Schiedsrichterlizenzmodelle bundesweit angeglichen und eine digitale Ausbildungs-   Plattform ‚RefStart‘ eingeführt.    - Daneben steht die Abschaltung der Landesverbandsseiten zum 30.06.2025 an. D.h. bis dahin müssen    alle wesentlichen Inhalte auf die neue Seite umgezogen werden. Hierzu gab es bereits mehrere   Sitzungen und es wurden Themenblöcke gebildet, die nun stufenweise umgestellt werden.  - Dies machte es auch erforderlich, dass wir im Verband eine Referentenstelle für Digitales und   Spielbetrieb geschaffen haben. Diese wurde mit Carlos Gomes besetzt und bei ihm laufen alle   Fäden der Digitalisierung zusammen und er koordiniert die Umsetzung. Dies bewerkstelligt er in enger   Abstimmung mit den einzelnen Ressorts im HBW insbesondere mit Falk Tischer(Leistungssport) und   Carsten Behr (Schiedsrichterwesen).     </vt:lpstr>
      <vt:lpstr>  5. Berichte Präsidium / Vorstand (3/6)  Weitere Themenschwerpunkte 2023 - 2025: :  - Der Bundesstützpunkt Süd wurde bis Ende 2024 von Carlos Gomes als Bundesstützpunktleiter verantwortet und   er ist zum 01.01.2025 auf eigenen Wunsch aus dem Amt ausgeschieden. Die Funktion wurde nahtlos per 01.01.2025   in Abstimmung zwischen DHB, DOSB, LSV und HBW mit Erik Koppenhöfer nachbesetzt.    Carlos Gomes und Falk Tischer stehen ihm tatkräftig zur Seite, um ihn mit allen notwendigen Informationen zu   versorgen. Der Bundesstützpunktleiter steuert zum einen die Aktivitäten am Bundesstützpunkt, wie auch das Landes-   Leistungssportpersonal.    Die anstehenden Zielvereinbarungsgespräche mit dem DOSB, LSV BW, DHB für die Finanzmittel im Leistungssport   sind für September 2025 terminiert und die entsprechenden Unterlagen wurden bereits Ende 2024 eingereicht.    Der Bundesstützpunktleiter ist Angestellter des DHB und wird zusätzlich als Referent für Leistungssport in die   Organisationsstruktur des HBW eingebunden.   - In der Trainerausbildung beglückwünschen wir 28 neue C-Trainer Leistungssport aus 12 Vereinen, die ihre Ausbildung   abgeschlossen haben. 14 weitere befinden sich gerade in Ausbildung.    Ferner baut der DHB seine Ausbildungs-Plattform weiter aus.  - 2023/24 wurden insgesamt 67 Schülermentoren ausgebildet und 37 befinden sich 2025 in der Pipeline.   Diese kommen sowohl den Schulen als auch den Vereinen zugute.   Die Lehrerfortbildung ruht zurzeit und ob diese weitergeführt werden kann, ist seitens Ministeriums offen.      </vt:lpstr>
      <vt:lpstr>  5. Berichte Präsidium / Vorstand (4/6)  Weitere Themenschwerpunkte 2023 - 2025: :  - Beim DHB gab es wieder einige personelle Wechsel im operativen Bereich.    Es ist abzusehen, dass das Präsidium mit der jetzigen Mannschaft beim Bundestag antreten wird.   - Auf dem kommenden DHB-Bundestag im Mai stehen, wie bereits auf dem letzten Bundestag angekündigt,    Beitragserhöhungen auf der Agenda. Dies ist erforderlich, um die Kosten nachhaltig decken zu können.   Es wird zwar weiterhin stringent nach weiteren Sponsoren gesucht, gleichwohl muss die Hockeygemeinschaft aus   sich heraus eine nachhaltige finanzielle Basis schaffen, um weiterhin gesund agieren zu können.  - Es wurde lange darüber diskutiert, ob jeweils ein Vertreter der Regionalverbände WEST, OHV, IGN und SHV mit in den   Bundesausschuss bzw. Bundesrat hinzugezogen wird, um eine engere Verzahnung auch zur Hockeyliga herzustellen.   Dem wurde im ersten Schritt im Hinblick auf den Bundesausschuss entsprochen.    - Die Landesbeauftragten für Datenschutz und Informationssicherheit gehen Verstößen konsequent nach.    Auch wir waren betroffen.   Datenpannen können in Baden-Württemberg über ein Portal gemeldet werden.    https://www.baden-wuerttemberg.datenschutz.de/datenpanne-melden/    Um für das Thema zu sensibilisieren, sucht die Datenschutzbeauftragte des DHB den Kontakt zu den   Landesverbänden.   Die weiteren Berichte der Ressorts Sport, Leistungssport, Lehrbeauftragter und Schulhockey waren im Vorfeld in dem Sonderordner Verbandstag 2025 veröffentlicht worden. Der Bericht des Ressort Jugend ist auf dem Jugendverbandstag vorgestellt worden und wurde im Nachgang an die Vereine verschickt.    </vt:lpstr>
      <vt:lpstr>  5. Berichte Präsidium / Vorstand (5/6)  Themenschwerpunkte 2025ff: Anstehende DHB-Satzungsänderung (vorläufiger Entwurf) des DHB wirken auch auf den HBW.    </vt:lpstr>
      <vt:lpstr>  5. Berichte Präsidium / Vorstand (6/6)  weitere Themenschwerpunkte 2025ff:  Vorschläge zur Schiedsrichtergewinnung aus der HBW-Jugendversammlung     </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Hockeyverband  Baden-Württemberg Verbandstag 17. April 2021</dc:title>
  <dc:creator>Frank Lederbach</dc:creator>
  <cp:lastModifiedBy>Wolfram Proske</cp:lastModifiedBy>
  <cp:revision>30</cp:revision>
  <cp:lastPrinted>2023-04-01T06:06:51Z</cp:lastPrinted>
  <dcterms:created xsi:type="dcterms:W3CDTF">2021-04-17T05:09:41Z</dcterms:created>
  <dcterms:modified xsi:type="dcterms:W3CDTF">2025-04-01T14:52:17Z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0x0101003C06DF368BAFC441942A280FEB326D11</vt:lpwstr>
  </property>
</Properties>
</file>